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0" r:id="rId2"/>
  </p:sldMasterIdLst>
  <p:notesMasterIdLst>
    <p:notesMasterId r:id="rId25"/>
  </p:notesMasterIdLst>
  <p:sldIdLst>
    <p:sldId id="257" r:id="rId3"/>
    <p:sldId id="262" r:id="rId4"/>
    <p:sldId id="327" r:id="rId5"/>
    <p:sldId id="328" r:id="rId6"/>
    <p:sldId id="330" r:id="rId7"/>
    <p:sldId id="332" r:id="rId8"/>
    <p:sldId id="337" r:id="rId9"/>
    <p:sldId id="331" r:id="rId10"/>
    <p:sldId id="333" r:id="rId11"/>
    <p:sldId id="334" r:id="rId12"/>
    <p:sldId id="340" r:id="rId13"/>
    <p:sldId id="341" r:id="rId14"/>
    <p:sldId id="342" r:id="rId15"/>
    <p:sldId id="343" r:id="rId16"/>
    <p:sldId id="344" r:id="rId17"/>
    <p:sldId id="345" r:id="rId18"/>
    <p:sldId id="346" r:id="rId19"/>
    <p:sldId id="335" r:id="rId20"/>
    <p:sldId id="348" r:id="rId21"/>
    <p:sldId id="336" r:id="rId22"/>
    <p:sldId id="347" r:id="rId23"/>
    <p:sldId id="33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80" autoAdjust="0"/>
    <p:restoredTop sz="94660"/>
  </p:normalViewPr>
  <p:slideViewPr>
    <p:cSldViewPr snapToGrid="0">
      <p:cViewPr varScale="1">
        <p:scale>
          <a:sx n="84" d="100"/>
          <a:sy n="84" d="100"/>
        </p:scale>
        <p:origin x="240" y="78"/>
      </p:cViewPr>
      <p:guideLst/>
    </p:cSldViewPr>
  </p:slideViewPr>
  <p:notesTextViewPr>
    <p:cViewPr>
      <p:scale>
        <a:sx n="1" d="1"/>
        <a:sy n="1" d="1"/>
      </p:scale>
      <p:origin x="0" y="0"/>
    </p:cViewPr>
  </p:notesTextViewPr>
  <p:notesViewPr>
    <p:cSldViewPr snapToGrid="0">
      <p:cViewPr varScale="1">
        <p:scale>
          <a:sx n="95" d="100"/>
          <a:sy n="95" d="100"/>
        </p:scale>
        <p:origin x="3660"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itlin Prentice" userId="97b2a3f2-6082-41d3-a0e2-9a91f333a8ea" providerId="ADAL" clId="{0DA48122-363D-4270-A43E-F863D45D9573}"/>
    <pc:docChg chg="modSld">
      <pc:chgData name="Caitlin Prentice" userId="97b2a3f2-6082-41d3-a0e2-9a91f333a8ea" providerId="ADAL" clId="{0DA48122-363D-4270-A43E-F863D45D9573}" dt="2021-11-22T20:27:47.359" v="14" actId="20577"/>
      <pc:docMkLst>
        <pc:docMk/>
      </pc:docMkLst>
      <pc:sldChg chg="modSp mod">
        <pc:chgData name="Caitlin Prentice" userId="97b2a3f2-6082-41d3-a0e2-9a91f333a8ea" providerId="ADAL" clId="{0DA48122-363D-4270-A43E-F863D45D9573}" dt="2021-11-22T20:21:48.405" v="0" actId="20577"/>
        <pc:sldMkLst>
          <pc:docMk/>
          <pc:sldMk cId="4118597426" sldId="331"/>
        </pc:sldMkLst>
        <pc:spChg chg="mod">
          <ac:chgData name="Caitlin Prentice" userId="97b2a3f2-6082-41d3-a0e2-9a91f333a8ea" providerId="ADAL" clId="{0DA48122-363D-4270-A43E-F863D45D9573}" dt="2021-11-22T20:21:48.405" v="0" actId="20577"/>
          <ac:spMkLst>
            <pc:docMk/>
            <pc:sldMk cId="4118597426" sldId="331"/>
            <ac:spMk id="3" creationId="{0C704D77-33CE-4CB7-A23E-28EE456B1E9F}"/>
          </ac:spMkLst>
        </pc:spChg>
      </pc:sldChg>
      <pc:sldChg chg="modSp mod">
        <pc:chgData name="Caitlin Prentice" userId="97b2a3f2-6082-41d3-a0e2-9a91f333a8ea" providerId="ADAL" clId="{0DA48122-363D-4270-A43E-F863D45D9573}" dt="2021-11-22T20:27:47.359" v="14" actId="20577"/>
        <pc:sldMkLst>
          <pc:docMk/>
          <pc:sldMk cId="872046355" sldId="336"/>
        </pc:sldMkLst>
        <pc:spChg chg="mod">
          <ac:chgData name="Caitlin Prentice" userId="97b2a3f2-6082-41d3-a0e2-9a91f333a8ea" providerId="ADAL" clId="{0DA48122-363D-4270-A43E-F863D45D9573}" dt="2021-11-22T20:27:47.359" v="14" actId="20577"/>
          <ac:spMkLst>
            <pc:docMk/>
            <pc:sldMk cId="872046355" sldId="336"/>
            <ac:spMk id="3" creationId="{21C0416F-E91A-4332-A1B9-C9575EBF3DC8}"/>
          </ac:spMkLst>
        </pc:spChg>
      </pc:sldChg>
      <pc:sldChg chg="modSp mod">
        <pc:chgData name="Caitlin Prentice" userId="97b2a3f2-6082-41d3-a0e2-9a91f333a8ea" providerId="ADAL" clId="{0DA48122-363D-4270-A43E-F863D45D9573}" dt="2021-11-22T20:24:00.177" v="9" actId="20577"/>
        <pc:sldMkLst>
          <pc:docMk/>
          <pc:sldMk cId="3225353902" sldId="345"/>
        </pc:sldMkLst>
        <pc:spChg chg="mod">
          <ac:chgData name="Caitlin Prentice" userId="97b2a3f2-6082-41d3-a0e2-9a91f333a8ea" providerId="ADAL" clId="{0DA48122-363D-4270-A43E-F863D45D9573}" dt="2021-11-22T20:24:00.177" v="9" actId="20577"/>
          <ac:spMkLst>
            <pc:docMk/>
            <pc:sldMk cId="3225353902" sldId="345"/>
            <ac:spMk id="3" creationId="{58C5F88B-9227-4C3F-9D8C-FC0D8C05198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4F3EAF-6FD3-404F-9F3C-6EB685B0855A}" type="datetimeFigureOut">
              <a:rPr lang="en-CA" smtClean="0"/>
              <a:t>2021-11-25</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3B5258-9BA4-4704-9F1D-F659C396441F}" type="slidenum">
              <a:rPr lang="en-CA" smtClean="0"/>
              <a:t>‹#›</a:t>
            </a:fld>
            <a:endParaRPr lang="en-CA"/>
          </a:p>
        </p:txBody>
      </p:sp>
    </p:spTree>
    <p:extLst>
      <p:ext uri="{BB962C8B-B14F-4D97-AF65-F5344CB8AC3E}">
        <p14:creationId xmlns:p14="http://schemas.microsoft.com/office/powerpoint/2010/main" val="3694665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BD544C-1A1F-4461-B82F-245C6269E15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35760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3BD544C-1A1F-4461-B82F-245C6269E15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255175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secHead" preserve="1">
  <p:cSld name="Title Slide">
    <p:bg>
      <p:bgPr>
        <a:solidFill>
          <a:schemeClr val="bg1"/>
        </a:solidFill>
        <a:effectLst/>
      </p:bgPr>
    </p:bg>
    <p:spTree>
      <p:nvGrpSpPr>
        <p:cNvPr id="1" name=""/>
        <p:cNvGrpSpPr/>
        <p:nvPr/>
      </p:nvGrpSpPr>
      <p:grpSpPr>
        <a:xfrm>
          <a:off x="0" y="0"/>
          <a:ext cx="0" cy="0"/>
          <a:chOff x="0" y="0"/>
          <a:chExt cx="0" cy="0"/>
        </a:xfrm>
      </p:grpSpPr>
      <p:sp>
        <p:nvSpPr>
          <p:cNvPr id="10" name="Rectangle 9"/>
          <p:cNvSpPr/>
          <p:nvPr userDrawn="1"/>
        </p:nvSpPr>
        <p:spPr>
          <a:xfrm>
            <a:off x="-30480" y="3559191"/>
            <a:ext cx="12222480" cy="2459444"/>
          </a:xfrm>
          <a:prstGeom prst="rect">
            <a:avLst/>
          </a:prstGeom>
          <a:solidFill>
            <a:srgbClr val="2C4E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175" y="6400800"/>
            <a:ext cx="12188825" cy="457200"/>
          </a:xfrm>
          <a:prstGeom prst="rect">
            <a:avLst/>
          </a:prstGeom>
          <a:solidFill>
            <a:srgbClr val="2C4E6A"/>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2B9ABB"/>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16218" y="3684880"/>
            <a:ext cx="10115203" cy="1405972"/>
          </a:xfrm>
        </p:spPr>
        <p:txBody>
          <a:bodyPr anchor="b" anchorCtr="0">
            <a:normAutofit/>
          </a:bodyPr>
          <a:lstStyle>
            <a:lvl1pPr algn="ctr">
              <a:lnSpc>
                <a:spcPct val="85000"/>
              </a:lnSpc>
              <a:defRPr sz="6000" b="0" i="1">
                <a:solidFill>
                  <a:schemeClr val="bg1"/>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1116217" y="5186826"/>
            <a:ext cx="10115203" cy="680574"/>
          </a:xfrm>
        </p:spPr>
        <p:txBody>
          <a:bodyPr lIns="91440" rIns="91440" anchor="t" anchorCtr="0">
            <a:normAutofit/>
          </a:bodyPr>
          <a:lstStyle>
            <a:lvl1pPr marL="0" indent="0" algn="ctr">
              <a:buNone/>
              <a:defRPr sz="2400" cap="all" spc="200" baseline="0">
                <a:solidFill>
                  <a:schemeClr val="bg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8D1015-B72D-45F3-BB92-21D8DB3D26E4}" type="datetime4">
              <a:rPr lang="en-US" smtClean="0"/>
              <a:t>November 25,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11245C-2D94-4ED6-9A9E-3271FD8DC81F}" type="slidenum">
              <a:rPr lang="en-US" smtClean="0"/>
              <a:t>‹#›</a:t>
            </a:fld>
            <a:endParaRPr lang="en-US"/>
          </a:p>
        </p:txBody>
      </p:sp>
      <p:cxnSp>
        <p:nvCxnSpPr>
          <p:cNvPr id="9" name="Straight Connector 8"/>
          <p:cNvCxnSpPr/>
          <p:nvPr/>
        </p:nvCxnSpPr>
        <p:spPr>
          <a:xfrm>
            <a:off x="1156667" y="5065452"/>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t="6534" b="6534"/>
          <a:stretch/>
        </p:blipFill>
        <p:spPr>
          <a:xfrm>
            <a:off x="3474088" y="435603"/>
            <a:ext cx="5213344" cy="2932506"/>
          </a:xfrm>
          <a:prstGeom prst="rect">
            <a:avLst/>
          </a:prstGeom>
        </p:spPr>
      </p:pic>
    </p:spTree>
    <p:extLst>
      <p:ext uri="{BB962C8B-B14F-4D97-AF65-F5344CB8AC3E}">
        <p14:creationId xmlns:p14="http://schemas.microsoft.com/office/powerpoint/2010/main" val="2777495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secHead" preserve="1">
  <p:cSld name="Title Slide">
    <p:bg>
      <p:bgPr>
        <a:solidFill>
          <a:schemeClr val="bg1"/>
        </a:solidFill>
        <a:effectLst/>
      </p:bgPr>
    </p:bg>
    <p:spTree>
      <p:nvGrpSpPr>
        <p:cNvPr id="1" name=""/>
        <p:cNvGrpSpPr/>
        <p:nvPr/>
      </p:nvGrpSpPr>
      <p:grpSpPr>
        <a:xfrm>
          <a:off x="0" y="0"/>
          <a:ext cx="0" cy="0"/>
          <a:chOff x="0" y="0"/>
          <a:chExt cx="0" cy="0"/>
        </a:xfrm>
      </p:grpSpPr>
      <p:sp>
        <p:nvSpPr>
          <p:cNvPr id="10" name="Rectangle 9"/>
          <p:cNvSpPr/>
          <p:nvPr userDrawn="1"/>
        </p:nvSpPr>
        <p:spPr>
          <a:xfrm>
            <a:off x="-30480" y="3559191"/>
            <a:ext cx="12222480" cy="2459444"/>
          </a:xfrm>
          <a:prstGeom prst="rect">
            <a:avLst/>
          </a:prstGeom>
          <a:solidFill>
            <a:srgbClr val="2C4E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175" y="6400800"/>
            <a:ext cx="12188825" cy="457200"/>
          </a:xfrm>
          <a:prstGeom prst="rect">
            <a:avLst/>
          </a:prstGeom>
          <a:solidFill>
            <a:srgbClr val="2C4E6A"/>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rgbClr val="2B9ABB"/>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16218" y="3684880"/>
            <a:ext cx="10115203" cy="1405972"/>
          </a:xfrm>
        </p:spPr>
        <p:txBody>
          <a:bodyPr anchor="b" anchorCtr="0">
            <a:normAutofit/>
          </a:bodyPr>
          <a:lstStyle>
            <a:lvl1pPr algn="ctr">
              <a:lnSpc>
                <a:spcPct val="85000"/>
              </a:lnSpc>
              <a:defRPr sz="6000" b="0" i="1">
                <a:solidFill>
                  <a:schemeClr val="bg1"/>
                </a:solidFill>
                <a:latin typeface="+mn-lt"/>
              </a:defRPr>
            </a:lvl1pPr>
          </a:lstStyle>
          <a:p>
            <a:r>
              <a:rPr lang="en-US"/>
              <a:t>Click to edit Master title style</a:t>
            </a:r>
            <a:endParaRPr lang="en-US" dirty="0"/>
          </a:p>
        </p:txBody>
      </p:sp>
      <p:sp>
        <p:nvSpPr>
          <p:cNvPr id="3" name="Text Placeholder 2"/>
          <p:cNvSpPr>
            <a:spLocks noGrp="1"/>
          </p:cNvSpPr>
          <p:nvPr>
            <p:ph type="body" idx="1"/>
          </p:nvPr>
        </p:nvSpPr>
        <p:spPr>
          <a:xfrm>
            <a:off x="1116217" y="5186826"/>
            <a:ext cx="10115203" cy="680574"/>
          </a:xfrm>
        </p:spPr>
        <p:txBody>
          <a:bodyPr lIns="91440" rIns="91440" anchor="t" anchorCtr="0">
            <a:normAutofit/>
          </a:bodyPr>
          <a:lstStyle>
            <a:lvl1pPr marL="0" indent="0" algn="ctr">
              <a:buNone/>
              <a:defRPr sz="2400" cap="all" spc="200" baseline="0">
                <a:solidFill>
                  <a:schemeClr val="bg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8D1015-B72D-45F3-BB92-21D8DB3D26E4}" type="datetime4">
              <a:rPr lang="en-US" smtClean="0"/>
              <a:t>November 25,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11245C-2D94-4ED6-9A9E-3271FD8DC81F}" type="slidenum">
              <a:rPr lang="en-US" smtClean="0"/>
              <a:t>‹#›</a:t>
            </a:fld>
            <a:endParaRPr lang="en-US"/>
          </a:p>
        </p:txBody>
      </p:sp>
      <p:cxnSp>
        <p:nvCxnSpPr>
          <p:cNvPr id="9" name="Straight Connector 8"/>
          <p:cNvCxnSpPr/>
          <p:nvPr/>
        </p:nvCxnSpPr>
        <p:spPr>
          <a:xfrm>
            <a:off x="1156667" y="5065452"/>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t="6534" b="6534"/>
          <a:stretch/>
        </p:blipFill>
        <p:spPr>
          <a:xfrm>
            <a:off x="3295645" y="435603"/>
            <a:ext cx="5213344" cy="2932506"/>
          </a:xfrm>
          <a:prstGeom prst="rect">
            <a:avLst/>
          </a:prstGeom>
        </p:spPr>
      </p:pic>
    </p:spTree>
    <p:extLst>
      <p:ext uri="{BB962C8B-B14F-4D97-AF65-F5344CB8AC3E}">
        <p14:creationId xmlns:p14="http://schemas.microsoft.com/office/powerpoint/2010/main" val="851774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ection Header 1">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rgbClr val="294C6D"/>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Date Placeholder 9"/>
          <p:cNvSpPr>
            <a:spLocks noGrp="1"/>
          </p:cNvSpPr>
          <p:nvPr>
            <p:ph type="dt" sz="half" idx="10"/>
          </p:nvPr>
        </p:nvSpPr>
        <p:spPr/>
        <p:txBody>
          <a:bodyPr/>
          <a:lstStyle/>
          <a:p>
            <a:fld id="{80332D10-6244-4156-8B84-69F8A7F1E658}" type="datetime4">
              <a:rPr lang="en-US" smtClean="0"/>
              <a:t>November 25, 2021</a:t>
            </a:fld>
            <a:endParaRPr lang="en-US"/>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C811245C-2D94-4ED6-9A9E-3271FD8DC81F}" type="slidenum">
              <a:rPr lang="en-US" smtClean="0"/>
              <a:t>‹#›</a:t>
            </a:fld>
            <a:endParaRPr lang="en-US"/>
          </a:p>
        </p:txBody>
      </p:sp>
      <p:sp>
        <p:nvSpPr>
          <p:cNvPr id="13" name="Title 12"/>
          <p:cNvSpPr>
            <a:spLocks noGrp="1"/>
          </p:cNvSpPr>
          <p:nvPr>
            <p:ph type="title"/>
          </p:nvPr>
        </p:nvSpPr>
        <p:spPr>
          <a:xfrm>
            <a:off x="1065227" y="2095499"/>
            <a:ext cx="10058400" cy="2247901"/>
          </a:xfrm>
        </p:spPr>
        <p:txBody>
          <a:bodyPr/>
          <a:lstStyle/>
          <a:p>
            <a:r>
              <a:rPr lang="en-US"/>
              <a:t>Click to edit Master title style</a:t>
            </a:r>
            <a:endParaRPr lang="en-US" dirty="0"/>
          </a:p>
        </p:txBody>
      </p:sp>
    </p:spTree>
    <p:extLst>
      <p:ext uri="{BB962C8B-B14F-4D97-AF65-F5344CB8AC3E}">
        <p14:creationId xmlns:p14="http://schemas.microsoft.com/office/powerpoint/2010/main" val="31201918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25713" y="260718"/>
            <a:ext cx="10429965" cy="859638"/>
          </a:xfrm>
        </p:spPr>
        <p:txBody>
          <a:bodyPr/>
          <a:lstStyle>
            <a:lvl1pPr marL="0" algn="ctr">
              <a:defRPr/>
            </a:lvl1pPr>
          </a:lstStyle>
          <a:p>
            <a:r>
              <a:rPr lang="en-US" dirty="0"/>
              <a:t>Click to edit Master title style</a:t>
            </a:r>
          </a:p>
        </p:txBody>
      </p:sp>
      <p:sp>
        <p:nvSpPr>
          <p:cNvPr id="3" name="Content Placeholder 2"/>
          <p:cNvSpPr>
            <a:spLocks noGrp="1"/>
          </p:cNvSpPr>
          <p:nvPr>
            <p:ph idx="1"/>
          </p:nvPr>
        </p:nvSpPr>
        <p:spPr>
          <a:xfrm>
            <a:off x="747483" y="1208695"/>
            <a:ext cx="10386423" cy="4323045"/>
          </a:xfrm>
        </p:spPr>
        <p:txBody>
          <a:bodyPr/>
          <a:lstStyle>
            <a:lvl3pPr>
              <a:defRPr sz="2400"/>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3"/>
            <a:r>
              <a:rPr lang="en-US" dirty="0"/>
              <a:t>Third level</a:t>
            </a:r>
          </a:p>
          <a:p>
            <a:pPr lvl="4"/>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864311-B84B-4F7D-9585-0DA86FB8DC1B}" type="datetime4">
              <a:rPr lang="en-US" smtClean="0"/>
              <a:t>November 25,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11245C-2D94-4ED6-9A9E-3271FD8DC81F}" type="slidenum">
              <a:rPr lang="en-US" smtClean="0"/>
              <a:t>‹#›</a:t>
            </a:fld>
            <a:endParaRPr lang="en-US"/>
          </a:p>
        </p:txBody>
      </p:sp>
      <p:cxnSp>
        <p:nvCxnSpPr>
          <p:cNvPr id="7" name="Straight Connector 6"/>
          <p:cNvCxnSpPr/>
          <p:nvPr userDrawn="1"/>
        </p:nvCxnSpPr>
        <p:spPr>
          <a:xfrm>
            <a:off x="725713" y="1135646"/>
            <a:ext cx="10429967" cy="8798"/>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9108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725713" y="300075"/>
            <a:ext cx="10501283" cy="859639"/>
          </a:xfrm>
        </p:spPr>
        <p:txBody>
          <a:bodyPr/>
          <a:lstStyle>
            <a:lvl1pPr algn="ctr">
              <a:defRPr/>
            </a:lvl1pPr>
          </a:lstStyle>
          <a:p>
            <a:r>
              <a:rPr lang="en-US" dirty="0"/>
              <a:t>Click to edit Master title style</a:t>
            </a:r>
          </a:p>
        </p:txBody>
      </p:sp>
      <p:sp>
        <p:nvSpPr>
          <p:cNvPr id="3" name="Content Placeholder 2"/>
          <p:cNvSpPr>
            <a:spLocks noGrp="1"/>
          </p:cNvSpPr>
          <p:nvPr>
            <p:ph sz="half" idx="1"/>
          </p:nvPr>
        </p:nvSpPr>
        <p:spPr>
          <a:xfrm>
            <a:off x="725713" y="1293204"/>
            <a:ext cx="4486367" cy="4023360"/>
          </a:xfrm>
        </p:spPr>
        <p:txBody>
          <a:bodyPr/>
          <a:lstStyle>
            <a:lvl2pPr marL="544068" indent="-342900">
              <a:buFont typeface="Arial" panose="020B0604020202020204" pitchFamily="34" charset="0"/>
              <a:buChar char="•"/>
              <a:defRPr/>
            </a:lvl2pPr>
            <a:lvl3pPr marL="726948" indent="-342900">
              <a:buFont typeface="Arial" panose="020B0604020202020204" pitchFamily="34" charset="0"/>
              <a:buChar char="•"/>
              <a:defRPr>
                <a:solidFill>
                  <a:schemeClr val="tx1"/>
                </a:solidFill>
              </a:defRPr>
            </a:lvl3pPr>
            <a:lvl4pPr marL="852678" indent="-285750">
              <a:buFont typeface="Arial" panose="020B0604020202020204" pitchFamily="34" charset="0"/>
              <a:buChar char="•"/>
              <a:defRPr>
                <a:solidFill>
                  <a:schemeClr val="tx1"/>
                </a:solidFill>
              </a:defRPr>
            </a:lvl4pPr>
            <a:lvl5pPr marL="1035558" indent="-285750">
              <a:buFont typeface="Arial" panose="020B0604020202020204" pitchFamily="34" charset="0"/>
              <a:buChar char="•"/>
              <a:defRPr>
                <a:solidFill>
                  <a:schemeClr val="tx1"/>
                </a:solidFill>
              </a:defRPr>
            </a:lvl5pPr>
          </a:lstStyle>
          <a:p>
            <a:pPr lvl="0"/>
            <a:r>
              <a:rPr lang="en-US" dirty="0"/>
              <a:t>Click to edit Master text styles</a:t>
            </a:r>
          </a:p>
          <a:p>
            <a:pPr lvl="1"/>
            <a:r>
              <a:rPr lang="en-US" dirty="0"/>
              <a:t>Second level</a:t>
            </a:r>
          </a:p>
          <a:p>
            <a:pPr lvl="3"/>
            <a:r>
              <a:rPr lang="en-US" dirty="0"/>
              <a:t>Third level</a:t>
            </a:r>
          </a:p>
          <a:p>
            <a:pPr lvl="4"/>
            <a:r>
              <a:rPr lang="en-US" dirty="0"/>
              <a:t>Fourth level</a:t>
            </a:r>
          </a:p>
          <a:p>
            <a:pPr lvl="4"/>
            <a:r>
              <a:rPr lang="en-US" dirty="0"/>
              <a:t>Fifth level</a:t>
            </a:r>
          </a:p>
        </p:txBody>
      </p:sp>
      <p:sp>
        <p:nvSpPr>
          <p:cNvPr id="4" name="Content Placeholder 3"/>
          <p:cNvSpPr>
            <a:spLocks noGrp="1"/>
          </p:cNvSpPr>
          <p:nvPr>
            <p:ph sz="half" idx="2"/>
          </p:nvPr>
        </p:nvSpPr>
        <p:spPr>
          <a:xfrm>
            <a:off x="6289236" y="1293204"/>
            <a:ext cx="4937760" cy="4023360"/>
          </a:xfrm>
        </p:spPr>
        <p:txBody>
          <a:bodyPr/>
          <a:lstStyle>
            <a:lvl2pPr marL="544068" indent="-342900">
              <a:buFont typeface="Arial" panose="020B0604020202020204" pitchFamily="34" charset="0"/>
              <a:buChar char="•"/>
              <a:defRPr/>
            </a:lvl2pPr>
            <a:lvl3pPr marL="726948" indent="-342900">
              <a:buFont typeface="Arial" panose="020B0604020202020204" pitchFamily="34" charset="0"/>
              <a:buChar char="•"/>
              <a:defRPr>
                <a:solidFill>
                  <a:schemeClr val="tx1"/>
                </a:solidFill>
              </a:defRPr>
            </a:lvl3pPr>
            <a:lvl4pPr marL="852678" indent="-285750">
              <a:buFont typeface="Arial" panose="020B0604020202020204" pitchFamily="34" charset="0"/>
              <a:buChar char="•"/>
              <a:defRPr>
                <a:solidFill>
                  <a:schemeClr val="tx1"/>
                </a:solidFill>
              </a:defRPr>
            </a:lvl4pPr>
            <a:lvl5pPr marL="1035558" indent="-285750">
              <a:buFont typeface="Arial" panose="020B0604020202020204" pitchFamily="34" charset="0"/>
              <a:buChar char="•"/>
              <a:defRPr>
                <a:solidFill>
                  <a:schemeClr val="tx1"/>
                </a:solidFill>
              </a:defRPr>
            </a:lvl5pPr>
          </a:lstStyle>
          <a:p>
            <a:pPr lvl="0"/>
            <a:r>
              <a:rPr lang="en-US" dirty="0"/>
              <a:t>Click to edit Master text styles</a:t>
            </a:r>
          </a:p>
          <a:p>
            <a:pPr lvl="1"/>
            <a:r>
              <a:rPr lang="en-US" dirty="0"/>
              <a:t>Second level</a:t>
            </a:r>
          </a:p>
          <a:p>
            <a:pPr lvl="3"/>
            <a:r>
              <a:rPr lang="en-US" dirty="0"/>
              <a:t>Third level</a:t>
            </a:r>
          </a:p>
          <a:p>
            <a:pPr lvl="4"/>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0381408-C126-45E0-A713-BB24BE318342}" type="datetime4">
              <a:rPr lang="en-US" smtClean="0"/>
              <a:t>November 25,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11245C-2D94-4ED6-9A9E-3271FD8DC81F}" type="slidenum">
              <a:rPr lang="en-US" smtClean="0"/>
              <a:t>‹#›</a:t>
            </a:fld>
            <a:endParaRPr lang="en-US"/>
          </a:p>
        </p:txBody>
      </p:sp>
      <p:cxnSp>
        <p:nvCxnSpPr>
          <p:cNvPr id="9" name="Straight Connector 8"/>
          <p:cNvCxnSpPr/>
          <p:nvPr userDrawn="1"/>
        </p:nvCxnSpPr>
        <p:spPr>
          <a:xfrm>
            <a:off x="725713" y="1184356"/>
            <a:ext cx="10501283"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39343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750261"/>
          </a:xfrm>
        </p:spPr>
        <p:txBody>
          <a:bodyPr/>
          <a:lstStyle/>
          <a:p>
            <a:r>
              <a:rPr lang="en-US" dirty="0"/>
              <a:t>Click to edit Master title style</a:t>
            </a:r>
          </a:p>
        </p:txBody>
      </p:sp>
      <p:sp>
        <p:nvSpPr>
          <p:cNvPr id="3" name="Text Placeholder 2"/>
          <p:cNvSpPr>
            <a:spLocks noGrp="1"/>
          </p:cNvSpPr>
          <p:nvPr>
            <p:ph type="body" idx="1"/>
          </p:nvPr>
        </p:nvSpPr>
        <p:spPr>
          <a:xfrm>
            <a:off x="1094874" y="1109770"/>
            <a:ext cx="4937760" cy="736282"/>
          </a:xfrm>
        </p:spPr>
        <p:txBody>
          <a:bodyPr lIns="91440" rIns="91440" anchor="ctr">
            <a:normAutofit/>
          </a:bodyPr>
          <a:lstStyle>
            <a:lvl1pPr marL="0" indent="0">
              <a:buNone/>
              <a:defRPr sz="2000" b="0" cap="all" baseline="0">
                <a:solidFill>
                  <a:srgbClr val="294C6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4874" y="1846052"/>
            <a:ext cx="4937760" cy="3378200"/>
          </a:xfrm>
        </p:spPr>
        <p:txBody>
          <a:bodyPr/>
          <a:lstStyle>
            <a:lvl1pPr>
              <a:defRPr>
                <a:solidFill>
                  <a:schemeClr val="tx1"/>
                </a:solidFill>
              </a:defRPr>
            </a:lvl1pPr>
            <a:lvl2pPr>
              <a:defRPr>
                <a:solidFill>
                  <a:schemeClr val="tx1"/>
                </a:solidFill>
              </a:defRPr>
            </a:lvl2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3"/>
            <a:r>
              <a:rPr lang="en-US" dirty="0"/>
              <a:t>Third level</a:t>
            </a:r>
          </a:p>
          <a:p>
            <a:pPr lvl="4"/>
            <a:r>
              <a:rPr lang="en-US" dirty="0"/>
              <a:t>Fourth level</a:t>
            </a:r>
          </a:p>
          <a:p>
            <a:pPr lvl="4"/>
            <a:r>
              <a:rPr lang="en-US" dirty="0"/>
              <a:t>Fifth level</a:t>
            </a:r>
          </a:p>
        </p:txBody>
      </p:sp>
      <p:sp>
        <p:nvSpPr>
          <p:cNvPr id="5" name="Text Placeholder 4"/>
          <p:cNvSpPr>
            <a:spLocks noGrp="1"/>
          </p:cNvSpPr>
          <p:nvPr>
            <p:ph type="body" sz="quarter" idx="3"/>
          </p:nvPr>
        </p:nvSpPr>
        <p:spPr>
          <a:xfrm>
            <a:off x="6217920" y="1109770"/>
            <a:ext cx="4937760" cy="736282"/>
          </a:xfrm>
        </p:spPr>
        <p:txBody>
          <a:bodyPr lIns="91440" rIns="91440" anchor="ctr">
            <a:normAutofit/>
          </a:bodyPr>
          <a:lstStyle>
            <a:lvl1pPr marL="0" indent="0">
              <a:buNone/>
              <a:defRPr sz="2000" b="0" cap="all" baseline="0">
                <a:solidFill>
                  <a:srgbClr val="294C6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1846052"/>
            <a:ext cx="4937760" cy="3378200"/>
          </a:xfrm>
        </p:spPr>
        <p:txBody>
          <a:bodyPr/>
          <a:lstStyle>
            <a:lvl2pPr>
              <a:defRPr>
                <a:solidFill>
                  <a:schemeClr val="tx1"/>
                </a:solidFill>
              </a:defRPr>
            </a:lvl2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3"/>
            <a:r>
              <a:rPr lang="en-US" dirty="0"/>
              <a:t>Third level</a:t>
            </a:r>
          </a:p>
          <a:p>
            <a:pPr lvl="4"/>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A27CE0FB-A8DC-49CA-9F35-420AADA16CFB}" type="datetime4">
              <a:rPr lang="en-US" smtClean="0"/>
              <a:t>November 25, 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11245C-2D94-4ED6-9A9E-3271FD8DC81F}" type="slidenum">
              <a:rPr lang="en-US" smtClean="0"/>
              <a:t>‹#›</a:t>
            </a:fld>
            <a:endParaRPr lang="en-US"/>
          </a:p>
        </p:txBody>
      </p:sp>
      <p:cxnSp>
        <p:nvCxnSpPr>
          <p:cNvPr id="11" name="Straight Connector 10"/>
          <p:cNvCxnSpPr/>
          <p:nvPr userDrawn="1"/>
        </p:nvCxnSpPr>
        <p:spPr>
          <a:xfrm>
            <a:off x="1094874" y="1036864"/>
            <a:ext cx="10063212" cy="48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49274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97280" y="319770"/>
            <a:ext cx="10058400" cy="802364"/>
          </a:xfrm>
        </p:spPr>
        <p:txBody>
          <a:bodyPr/>
          <a:lstStyle>
            <a:lvl1pPr algn="ctr">
              <a:defRPr/>
            </a:lvl1pPr>
          </a:lstStyle>
          <a:p>
            <a:r>
              <a:rPr lang="en-US" dirty="0"/>
              <a:t>Click to edit Master title style</a:t>
            </a:r>
          </a:p>
        </p:txBody>
      </p:sp>
      <p:sp>
        <p:nvSpPr>
          <p:cNvPr id="3" name="Date Placeholder 2"/>
          <p:cNvSpPr>
            <a:spLocks noGrp="1"/>
          </p:cNvSpPr>
          <p:nvPr>
            <p:ph type="dt" sz="half" idx="10"/>
          </p:nvPr>
        </p:nvSpPr>
        <p:spPr/>
        <p:txBody>
          <a:bodyPr/>
          <a:lstStyle/>
          <a:p>
            <a:fld id="{77ADF6A8-39E0-4C13-9D98-92896C7970BE}" type="datetime4">
              <a:rPr lang="en-US" smtClean="0"/>
              <a:t>November 25, 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11245C-2D94-4ED6-9A9E-3271FD8DC81F}" type="slidenum">
              <a:rPr lang="en-US" smtClean="0"/>
              <a:t>‹#›</a:t>
            </a:fld>
            <a:endParaRPr lang="en-US"/>
          </a:p>
        </p:txBody>
      </p:sp>
      <p:cxnSp>
        <p:nvCxnSpPr>
          <p:cNvPr id="6" name="Straight Connector 5"/>
          <p:cNvCxnSpPr/>
          <p:nvPr userDrawn="1"/>
        </p:nvCxnSpPr>
        <p:spPr>
          <a:xfrm>
            <a:off x="1092468" y="1122134"/>
            <a:ext cx="10063212" cy="48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526671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5" name="Rectangle 4"/>
          <p:cNvSpPr/>
          <p:nvPr userDrawn="1"/>
        </p:nvSpPr>
        <p:spPr>
          <a:xfrm>
            <a:off x="3175" y="6400800"/>
            <a:ext cx="12188825" cy="457200"/>
          </a:xfrm>
          <a:prstGeom prst="rect">
            <a:avLst/>
          </a:prstGeom>
          <a:solidFill>
            <a:srgbClr val="2C4E6A"/>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2B9ABB"/>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21C416B-C914-454D-AD11-CCFF64EC8058}" type="datetime4">
              <a:rPr lang="en-US" smtClean="0"/>
              <a:t>November 25, 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811245C-2D94-4ED6-9A9E-3271FD8DC81F}" type="slidenum">
              <a:rPr lang="en-US" smtClean="0"/>
              <a:t>‹#›</a:t>
            </a:fld>
            <a:endParaRPr lang="en-US"/>
          </a:p>
        </p:txBody>
      </p:sp>
    </p:spTree>
    <p:extLst>
      <p:ext uri="{BB962C8B-B14F-4D97-AF65-F5344CB8AC3E}">
        <p14:creationId xmlns:p14="http://schemas.microsoft.com/office/powerpoint/2010/main" val="31311790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Section Header 1">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rgbClr val="294C6D"/>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Date Placeholder 9"/>
          <p:cNvSpPr>
            <a:spLocks noGrp="1"/>
          </p:cNvSpPr>
          <p:nvPr>
            <p:ph type="dt" sz="half" idx="10"/>
          </p:nvPr>
        </p:nvSpPr>
        <p:spPr/>
        <p:txBody>
          <a:bodyPr/>
          <a:lstStyle/>
          <a:p>
            <a:fld id="{80332D10-6244-4156-8B84-69F8A7F1E658}" type="datetime4">
              <a:rPr lang="en-US" smtClean="0"/>
              <a:t>November 25, 2021</a:t>
            </a:fld>
            <a:endParaRPr lang="en-US"/>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C811245C-2D94-4ED6-9A9E-3271FD8DC81F}" type="slidenum">
              <a:rPr lang="en-US" smtClean="0"/>
              <a:t>‹#›</a:t>
            </a:fld>
            <a:endParaRPr lang="en-US"/>
          </a:p>
        </p:txBody>
      </p:sp>
      <p:sp>
        <p:nvSpPr>
          <p:cNvPr id="13" name="Title 12"/>
          <p:cNvSpPr>
            <a:spLocks noGrp="1"/>
          </p:cNvSpPr>
          <p:nvPr>
            <p:ph type="title"/>
          </p:nvPr>
        </p:nvSpPr>
        <p:spPr>
          <a:xfrm>
            <a:off x="1065227" y="2095499"/>
            <a:ext cx="10058400" cy="2247901"/>
          </a:xfrm>
        </p:spPr>
        <p:txBody>
          <a:bodyPr/>
          <a:lstStyle/>
          <a:p>
            <a:r>
              <a:rPr lang="en-US"/>
              <a:t>Click to edit Master title style</a:t>
            </a:r>
            <a:endParaRPr lang="en-US" dirty="0"/>
          </a:p>
        </p:txBody>
      </p:sp>
    </p:spTree>
    <p:extLst>
      <p:ext uri="{BB962C8B-B14F-4D97-AF65-F5344CB8AC3E}">
        <p14:creationId xmlns:p14="http://schemas.microsoft.com/office/powerpoint/2010/main" val="2030499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1">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rgbClr val="294C6D"/>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Date Placeholder 9"/>
          <p:cNvSpPr>
            <a:spLocks noGrp="1"/>
          </p:cNvSpPr>
          <p:nvPr>
            <p:ph type="dt" sz="half" idx="10"/>
          </p:nvPr>
        </p:nvSpPr>
        <p:spPr/>
        <p:txBody>
          <a:bodyPr/>
          <a:lstStyle/>
          <a:p>
            <a:fld id="{80332D10-6244-4156-8B84-69F8A7F1E658}" type="datetime4">
              <a:rPr lang="en-US" smtClean="0"/>
              <a:t>November 25, 2021</a:t>
            </a:fld>
            <a:endParaRPr lang="en-US"/>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C811245C-2D94-4ED6-9A9E-3271FD8DC81F}" type="slidenum">
              <a:rPr lang="en-US" smtClean="0"/>
              <a:t>‹#›</a:t>
            </a:fld>
            <a:endParaRPr lang="en-US"/>
          </a:p>
        </p:txBody>
      </p:sp>
      <p:sp>
        <p:nvSpPr>
          <p:cNvPr id="13" name="Title 12"/>
          <p:cNvSpPr>
            <a:spLocks noGrp="1"/>
          </p:cNvSpPr>
          <p:nvPr>
            <p:ph type="title"/>
          </p:nvPr>
        </p:nvSpPr>
        <p:spPr>
          <a:xfrm>
            <a:off x="1065227" y="2095499"/>
            <a:ext cx="10058400" cy="2247901"/>
          </a:xfrm>
        </p:spPr>
        <p:txBody>
          <a:bodyPr/>
          <a:lstStyle/>
          <a:p>
            <a:r>
              <a:rPr lang="en-US"/>
              <a:t>Click to edit Master title style</a:t>
            </a:r>
            <a:endParaRPr lang="en-US" dirty="0"/>
          </a:p>
        </p:txBody>
      </p:sp>
    </p:spTree>
    <p:extLst>
      <p:ext uri="{BB962C8B-B14F-4D97-AF65-F5344CB8AC3E}">
        <p14:creationId xmlns:p14="http://schemas.microsoft.com/office/powerpoint/2010/main" val="2283743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25713" y="260718"/>
            <a:ext cx="10429965" cy="859638"/>
          </a:xfrm>
        </p:spPr>
        <p:txBody>
          <a:bodyPr/>
          <a:lstStyle>
            <a:lvl1pPr marL="0" algn="ctr">
              <a:defRPr/>
            </a:lvl1pPr>
          </a:lstStyle>
          <a:p>
            <a:r>
              <a:rPr lang="en-US" dirty="0"/>
              <a:t>Click to edit Master title style</a:t>
            </a:r>
          </a:p>
        </p:txBody>
      </p:sp>
      <p:sp>
        <p:nvSpPr>
          <p:cNvPr id="3" name="Content Placeholder 2"/>
          <p:cNvSpPr>
            <a:spLocks noGrp="1"/>
          </p:cNvSpPr>
          <p:nvPr>
            <p:ph idx="1"/>
          </p:nvPr>
        </p:nvSpPr>
        <p:spPr>
          <a:xfrm>
            <a:off x="725713" y="1350818"/>
            <a:ext cx="10429965" cy="4323045"/>
          </a:xfrm>
        </p:spPr>
        <p:txBody>
          <a:bodyPr/>
          <a:lstStyle>
            <a:lvl3pPr>
              <a:defRPr sz="2400"/>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3"/>
            <a:r>
              <a:rPr lang="en-US" dirty="0"/>
              <a:t>Third level</a:t>
            </a:r>
          </a:p>
          <a:p>
            <a:pPr lvl="4"/>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864311-B84B-4F7D-9585-0DA86FB8DC1B}" type="datetime4">
              <a:rPr lang="en-US" smtClean="0"/>
              <a:t>November 25, 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11245C-2D94-4ED6-9A9E-3271FD8DC81F}" type="slidenum">
              <a:rPr lang="en-US" smtClean="0"/>
              <a:t>‹#›</a:t>
            </a:fld>
            <a:endParaRPr lang="en-US"/>
          </a:p>
        </p:txBody>
      </p:sp>
      <p:cxnSp>
        <p:nvCxnSpPr>
          <p:cNvPr id="7" name="Straight Connector 6"/>
          <p:cNvCxnSpPr/>
          <p:nvPr userDrawn="1"/>
        </p:nvCxnSpPr>
        <p:spPr>
          <a:xfrm>
            <a:off x="725713" y="1120356"/>
            <a:ext cx="10429967" cy="8798"/>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0369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725713" y="300075"/>
            <a:ext cx="10501283" cy="859639"/>
          </a:xfrm>
        </p:spPr>
        <p:txBody>
          <a:bodyPr/>
          <a:lstStyle>
            <a:lvl1pPr algn="ctr">
              <a:defRPr/>
            </a:lvl1pPr>
          </a:lstStyle>
          <a:p>
            <a:r>
              <a:rPr lang="en-US" dirty="0"/>
              <a:t>Click to edit Master title style</a:t>
            </a:r>
          </a:p>
        </p:txBody>
      </p:sp>
      <p:sp>
        <p:nvSpPr>
          <p:cNvPr id="3" name="Content Placeholder 2"/>
          <p:cNvSpPr>
            <a:spLocks noGrp="1"/>
          </p:cNvSpPr>
          <p:nvPr>
            <p:ph sz="half" idx="1"/>
          </p:nvPr>
        </p:nvSpPr>
        <p:spPr>
          <a:xfrm>
            <a:off x="725713" y="1383011"/>
            <a:ext cx="4486367" cy="4023360"/>
          </a:xfrm>
        </p:spPr>
        <p:txBody>
          <a:bodyPr/>
          <a:lstStyle>
            <a:lvl2pPr marL="544068" indent="-342900">
              <a:buFont typeface="Arial" panose="020B0604020202020204" pitchFamily="34" charset="0"/>
              <a:buChar char="•"/>
              <a:defRPr/>
            </a:lvl2pPr>
            <a:lvl3pPr marL="726948" indent="-342900">
              <a:buFont typeface="Arial" panose="020B0604020202020204" pitchFamily="34" charset="0"/>
              <a:buChar char="•"/>
              <a:defRPr>
                <a:solidFill>
                  <a:schemeClr val="tx1"/>
                </a:solidFill>
              </a:defRPr>
            </a:lvl3pPr>
            <a:lvl4pPr marL="852678" indent="-285750">
              <a:buFont typeface="Arial" panose="020B0604020202020204" pitchFamily="34" charset="0"/>
              <a:buChar char="•"/>
              <a:defRPr>
                <a:solidFill>
                  <a:schemeClr val="tx1"/>
                </a:solidFill>
              </a:defRPr>
            </a:lvl4pPr>
            <a:lvl5pPr marL="1035558" indent="-285750">
              <a:buFont typeface="Arial" panose="020B0604020202020204" pitchFamily="34" charset="0"/>
              <a:buChar char="•"/>
              <a:defRPr>
                <a:solidFill>
                  <a:schemeClr val="tx1"/>
                </a:solidFill>
              </a:defRPr>
            </a:lvl5pPr>
          </a:lstStyle>
          <a:p>
            <a:pPr lvl="0"/>
            <a:r>
              <a:rPr lang="en-US" dirty="0"/>
              <a:t>Click to edit Master text styles</a:t>
            </a:r>
          </a:p>
          <a:p>
            <a:pPr lvl="1"/>
            <a:r>
              <a:rPr lang="en-US" dirty="0"/>
              <a:t>Second level</a:t>
            </a:r>
          </a:p>
          <a:p>
            <a:pPr lvl="3"/>
            <a:r>
              <a:rPr lang="en-US" dirty="0"/>
              <a:t>Third level</a:t>
            </a:r>
          </a:p>
          <a:p>
            <a:pPr lvl="4"/>
            <a:r>
              <a:rPr lang="en-US" dirty="0"/>
              <a:t>Fourth level</a:t>
            </a:r>
          </a:p>
          <a:p>
            <a:pPr lvl="4"/>
            <a:r>
              <a:rPr lang="en-US" dirty="0"/>
              <a:t>Fifth level</a:t>
            </a:r>
          </a:p>
        </p:txBody>
      </p:sp>
      <p:sp>
        <p:nvSpPr>
          <p:cNvPr id="4" name="Content Placeholder 3"/>
          <p:cNvSpPr>
            <a:spLocks noGrp="1"/>
          </p:cNvSpPr>
          <p:nvPr>
            <p:ph sz="half" idx="2"/>
          </p:nvPr>
        </p:nvSpPr>
        <p:spPr>
          <a:xfrm>
            <a:off x="6289236" y="1383011"/>
            <a:ext cx="4937760" cy="4023360"/>
          </a:xfrm>
        </p:spPr>
        <p:txBody>
          <a:bodyPr/>
          <a:lstStyle>
            <a:lvl2pPr marL="544068" indent="-342900">
              <a:buFont typeface="Arial" panose="020B0604020202020204" pitchFamily="34" charset="0"/>
              <a:buChar char="•"/>
              <a:defRPr/>
            </a:lvl2pPr>
            <a:lvl3pPr marL="726948" indent="-342900">
              <a:buFont typeface="Arial" panose="020B0604020202020204" pitchFamily="34" charset="0"/>
              <a:buChar char="•"/>
              <a:defRPr>
                <a:solidFill>
                  <a:schemeClr val="tx1"/>
                </a:solidFill>
              </a:defRPr>
            </a:lvl3pPr>
            <a:lvl4pPr marL="852678" indent="-285750">
              <a:buFont typeface="Arial" panose="020B0604020202020204" pitchFamily="34" charset="0"/>
              <a:buChar char="•"/>
              <a:defRPr>
                <a:solidFill>
                  <a:schemeClr val="tx1"/>
                </a:solidFill>
              </a:defRPr>
            </a:lvl4pPr>
            <a:lvl5pPr marL="1035558" indent="-285750">
              <a:buFont typeface="Arial" panose="020B0604020202020204" pitchFamily="34" charset="0"/>
              <a:buChar char="•"/>
              <a:defRPr>
                <a:solidFill>
                  <a:schemeClr val="tx1"/>
                </a:solidFill>
              </a:defRPr>
            </a:lvl5pPr>
          </a:lstStyle>
          <a:p>
            <a:pPr lvl="0"/>
            <a:r>
              <a:rPr lang="en-US" dirty="0"/>
              <a:t>Click to edit Master text styles</a:t>
            </a:r>
          </a:p>
          <a:p>
            <a:pPr lvl="1"/>
            <a:r>
              <a:rPr lang="en-US" dirty="0"/>
              <a:t>Second level</a:t>
            </a:r>
          </a:p>
          <a:p>
            <a:pPr lvl="3"/>
            <a:r>
              <a:rPr lang="en-US" dirty="0"/>
              <a:t>Third level</a:t>
            </a:r>
          </a:p>
          <a:p>
            <a:pPr lvl="4"/>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E0381408-C126-45E0-A713-BB24BE318342}" type="datetime4">
              <a:rPr lang="en-US" smtClean="0"/>
              <a:t>November 25, 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11245C-2D94-4ED6-9A9E-3271FD8DC81F}" type="slidenum">
              <a:rPr lang="en-US" smtClean="0"/>
              <a:t>‹#›</a:t>
            </a:fld>
            <a:endParaRPr lang="en-US"/>
          </a:p>
        </p:txBody>
      </p:sp>
      <p:cxnSp>
        <p:nvCxnSpPr>
          <p:cNvPr id="9" name="Straight Connector 8"/>
          <p:cNvCxnSpPr/>
          <p:nvPr userDrawn="1"/>
        </p:nvCxnSpPr>
        <p:spPr>
          <a:xfrm>
            <a:off x="725713" y="1176191"/>
            <a:ext cx="10501283"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15878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807411"/>
          </a:xfrm>
        </p:spPr>
        <p:txBody>
          <a:bodyPr/>
          <a:lstStyle>
            <a:lvl1pPr algn="ctr">
              <a:defRPr/>
            </a:lvl1pPr>
          </a:lstStyle>
          <a:p>
            <a:r>
              <a:rPr lang="en-US" dirty="0"/>
              <a:t>Click to edit Master title style</a:t>
            </a:r>
          </a:p>
        </p:txBody>
      </p:sp>
      <p:sp>
        <p:nvSpPr>
          <p:cNvPr id="3" name="Text Placeholder 2"/>
          <p:cNvSpPr>
            <a:spLocks noGrp="1"/>
          </p:cNvSpPr>
          <p:nvPr>
            <p:ph type="body" idx="1"/>
          </p:nvPr>
        </p:nvSpPr>
        <p:spPr>
          <a:xfrm>
            <a:off x="1092468" y="1323150"/>
            <a:ext cx="4937760" cy="736282"/>
          </a:xfrm>
        </p:spPr>
        <p:txBody>
          <a:bodyPr lIns="91440" rIns="91440" anchor="ctr">
            <a:normAutofit/>
          </a:bodyPr>
          <a:lstStyle>
            <a:lvl1pPr marL="0" indent="0">
              <a:buNone/>
              <a:defRPr sz="2000" b="0" cap="all" baseline="0">
                <a:solidFill>
                  <a:srgbClr val="294C6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2468" y="2107697"/>
            <a:ext cx="4937760" cy="3378200"/>
          </a:xfrm>
        </p:spPr>
        <p:txBody>
          <a:bodyPr/>
          <a:lstStyle>
            <a:lvl1pPr>
              <a:defRPr>
                <a:solidFill>
                  <a:schemeClr val="tx1"/>
                </a:solidFill>
              </a:defRPr>
            </a:lvl1pPr>
            <a:lvl2pPr>
              <a:defRPr>
                <a:solidFill>
                  <a:schemeClr val="tx1"/>
                </a:solidFill>
              </a:defRPr>
            </a:lvl2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3"/>
            <a:r>
              <a:rPr lang="en-US" dirty="0"/>
              <a:t>Third level</a:t>
            </a:r>
          </a:p>
          <a:p>
            <a:pPr lvl="4"/>
            <a:r>
              <a:rPr lang="en-US" dirty="0"/>
              <a:t>Fourth level</a:t>
            </a:r>
          </a:p>
          <a:p>
            <a:pPr lvl="4"/>
            <a:r>
              <a:rPr lang="en-US" dirty="0"/>
              <a:t>Fifth level</a:t>
            </a:r>
          </a:p>
        </p:txBody>
      </p:sp>
      <p:sp>
        <p:nvSpPr>
          <p:cNvPr id="5" name="Text Placeholder 4"/>
          <p:cNvSpPr>
            <a:spLocks noGrp="1"/>
          </p:cNvSpPr>
          <p:nvPr>
            <p:ph type="body" sz="quarter" idx="3"/>
          </p:nvPr>
        </p:nvSpPr>
        <p:spPr>
          <a:xfrm>
            <a:off x="6217920" y="1323150"/>
            <a:ext cx="4937760" cy="736282"/>
          </a:xfrm>
        </p:spPr>
        <p:txBody>
          <a:bodyPr lIns="91440" rIns="91440" anchor="ctr">
            <a:normAutofit/>
          </a:bodyPr>
          <a:lstStyle>
            <a:lvl1pPr marL="0" indent="0">
              <a:buNone/>
              <a:defRPr sz="2000" b="0" cap="all" baseline="0">
                <a:solidFill>
                  <a:srgbClr val="294C6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125603"/>
            <a:ext cx="4937760" cy="3378200"/>
          </a:xfrm>
        </p:spPr>
        <p:txBody>
          <a:bodyPr/>
          <a:lstStyle>
            <a:lvl2pPr>
              <a:defRPr>
                <a:solidFill>
                  <a:schemeClr val="tx1"/>
                </a:solidFill>
              </a:defRPr>
            </a:lvl2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3"/>
            <a:r>
              <a:rPr lang="en-US" dirty="0"/>
              <a:t>Third level</a:t>
            </a:r>
          </a:p>
          <a:p>
            <a:pPr lvl="4"/>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A27CE0FB-A8DC-49CA-9F35-420AADA16CFB}" type="datetime4">
              <a:rPr lang="en-US" smtClean="0"/>
              <a:t>November 25, 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11245C-2D94-4ED6-9A9E-3271FD8DC81F}" type="slidenum">
              <a:rPr lang="en-US" smtClean="0"/>
              <a:t>‹#›</a:t>
            </a:fld>
            <a:endParaRPr lang="en-US"/>
          </a:p>
        </p:txBody>
      </p:sp>
      <p:cxnSp>
        <p:nvCxnSpPr>
          <p:cNvPr id="11" name="Straight Connector 10"/>
          <p:cNvCxnSpPr/>
          <p:nvPr userDrawn="1"/>
        </p:nvCxnSpPr>
        <p:spPr>
          <a:xfrm>
            <a:off x="1092468" y="1108710"/>
            <a:ext cx="10063212" cy="48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2056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769256" y="409577"/>
            <a:ext cx="10317843" cy="802364"/>
          </a:xfrm>
        </p:spPr>
        <p:txBody>
          <a:bodyPr/>
          <a:lstStyle>
            <a:lvl1pPr algn="ctr">
              <a:defRPr/>
            </a:lvl1pPr>
          </a:lstStyle>
          <a:p>
            <a:r>
              <a:rPr lang="en-US" dirty="0"/>
              <a:t>Click to edit Master title style</a:t>
            </a:r>
          </a:p>
        </p:txBody>
      </p:sp>
      <p:sp>
        <p:nvSpPr>
          <p:cNvPr id="3" name="Date Placeholder 2"/>
          <p:cNvSpPr>
            <a:spLocks noGrp="1"/>
          </p:cNvSpPr>
          <p:nvPr>
            <p:ph type="dt" sz="half" idx="10"/>
          </p:nvPr>
        </p:nvSpPr>
        <p:spPr/>
        <p:txBody>
          <a:bodyPr/>
          <a:lstStyle/>
          <a:p>
            <a:fld id="{77ADF6A8-39E0-4C13-9D98-92896C7970BE}" type="datetime4">
              <a:rPr lang="en-US" smtClean="0"/>
              <a:t>November 25, 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11245C-2D94-4ED6-9A9E-3271FD8DC81F}" type="slidenum">
              <a:rPr lang="en-US" smtClean="0"/>
              <a:t>‹#›</a:t>
            </a:fld>
            <a:endParaRPr lang="en-US"/>
          </a:p>
        </p:txBody>
      </p:sp>
      <p:cxnSp>
        <p:nvCxnSpPr>
          <p:cNvPr id="6" name="Straight Connector 5"/>
          <p:cNvCxnSpPr/>
          <p:nvPr userDrawn="1"/>
        </p:nvCxnSpPr>
        <p:spPr>
          <a:xfrm>
            <a:off x="827859" y="1211941"/>
            <a:ext cx="10063212" cy="485"/>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6888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5" name="Rectangle 4"/>
          <p:cNvSpPr/>
          <p:nvPr userDrawn="1"/>
        </p:nvSpPr>
        <p:spPr>
          <a:xfrm>
            <a:off x="3175" y="6400800"/>
            <a:ext cx="12188825" cy="457200"/>
          </a:xfrm>
          <a:prstGeom prst="rect">
            <a:avLst/>
          </a:prstGeom>
          <a:solidFill>
            <a:srgbClr val="2C4E6A"/>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rgbClr val="2B9ABB"/>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21C416B-C914-454D-AD11-CCFF64EC8058}" type="datetime4">
              <a:rPr lang="en-US" smtClean="0"/>
              <a:t>November 25, 2021</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C811245C-2D94-4ED6-9A9E-3271FD8DC81F}" type="slidenum">
              <a:rPr lang="en-US" smtClean="0"/>
              <a:t>‹#›</a:t>
            </a:fld>
            <a:endParaRPr lang="en-US"/>
          </a:p>
        </p:txBody>
      </p:sp>
    </p:spTree>
    <p:extLst>
      <p:ext uri="{BB962C8B-B14F-4D97-AF65-F5344CB8AC3E}">
        <p14:creationId xmlns:p14="http://schemas.microsoft.com/office/powerpoint/2010/main" val="3729356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rgbClr val="2C4E6A"/>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2B9ABB"/>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lvl1pPr>
              <a:defRPr>
                <a:solidFill>
                  <a:schemeClr val="tx1"/>
                </a:solidFill>
              </a:defRPr>
            </a:lvl1pPr>
            <a:lvl2pPr marL="544068" indent="-342900">
              <a:buFont typeface="Arial" panose="020B0604020202020204" pitchFamily="34" charset="0"/>
              <a:buChar char="•"/>
              <a:defRPr>
                <a:solidFill>
                  <a:schemeClr val="tx1"/>
                </a:solidFill>
              </a:defRPr>
            </a:lvl2pPr>
            <a:lvl3pPr marL="726948" indent="-342900">
              <a:buFont typeface="Arial" panose="020B0604020202020204" pitchFamily="34" charset="0"/>
              <a:buChar char="•"/>
              <a:defRPr/>
            </a:lvl3pPr>
            <a:lvl4pPr marL="852678" indent="-285750">
              <a:buFont typeface="Arial" panose="020B0604020202020204" pitchFamily="34" charset="0"/>
              <a:buChar char="•"/>
              <a:defRPr sz="2400">
                <a:solidFill>
                  <a:schemeClr val="tx1"/>
                </a:solidFill>
              </a:defRPr>
            </a:lvl4pPr>
            <a:lvl5pPr marL="1035558" indent="-285750">
              <a:buFont typeface="Arial" panose="020B0604020202020204" pitchFamily="34" charset="0"/>
              <a:buChar char="•"/>
              <a:defRPr>
                <a:solidFill>
                  <a:schemeClr val="tx1"/>
                </a:solidFill>
              </a:defRPr>
            </a:lvl5pPr>
          </a:lstStyle>
          <a:p>
            <a:pPr lvl="0"/>
            <a:r>
              <a:rPr lang="en-US" dirty="0"/>
              <a:t>Click to edit Master text styles</a:t>
            </a:r>
          </a:p>
          <a:p>
            <a:pPr lvl="1"/>
            <a:r>
              <a:rPr lang="en-US" dirty="0"/>
              <a:t>Second level</a:t>
            </a:r>
          </a:p>
          <a:p>
            <a:pPr lvl="3"/>
            <a:r>
              <a:rPr lang="en-US" dirty="0"/>
              <a:t>Third level</a:t>
            </a:r>
          </a:p>
          <a:p>
            <a:pPr lvl="4"/>
            <a:r>
              <a:rPr lang="en-US" dirty="0"/>
              <a:t>Fourth level</a:t>
            </a:r>
          </a:p>
          <a:p>
            <a:pPr lvl="4"/>
            <a:r>
              <a:rPr lang="en-US" dirty="0"/>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4CD2C2B6-914E-4189-B6F0-9069CFADD1C7}" type="datetime4">
              <a:rPr lang="en-US" smtClean="0"/>
              <a:t>November 25, 2021</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811245C-2D94-4ED6-9A9E-3271FD8DC81F}" type="slidenum">
              <a:rPr lang="en-US" smtClean="0"/>
              <a:t>‹#›</a:t>
            </a:fld>
            <a:endParaRPr lang="en-US"/>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544050" y="4735254"/>
            <a:ext cx="2425700" cy="1569570"/>
          </a:xfrm>
          <a:prstGeom prst="rect">
            <a:avLst/>
          </a:prstGeom>
        </p:spPr>
      </p:pic>
    </p:spTree>
    <p:extLst>
      <p:ext uri="{BB962C8B-B14F-4D97-AF65-F5344CB8AC3E}">
        <p14:creationId xmlns:p14="http://schemas.microsoft.com/office/powerpoint/2010/main" val="40439793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_Section Header 1">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rgbClr val="294C6D"/>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Date Placeholder 9"/>
          <p:cNvSpPr>
            <a:spLocks noGrp="1"/>
          </p:cNvSpPr>
          <p:nvPr>
            <p:ph type="dt" sz="half" idx="10"/>
          </p:nvPr>
        </p:nvSpPr>
        <p:spPr/>
        <p:txBody>
          <a:bodyPr/>
          <a:lstStyle/>
          <a:p>
            <a:fld id="{80332D10-6244-4156-8B84-69F8A7F1E658}" type="datetime4">
              <a:rPr lang="en-US" smtClean="0"/>
              <a:t>November 25, 2021</a:t>
            </a:fld>
            <a:endParaRPr lang="en-US"/>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C811245C-2D94-4ED6-9A9E-3271FD8DC81F}" type="slidenum">
              <a:rPr lang="en-US" smtClean="0"/>
              <a:t>‹#›</a:t>
            </a:fld>
            <a:endParaRPr lang="en-US"/>
          </a:p>
        </p:txBody>
      </p:sp>
      <p:sp>
        <p:nvSpPr>
          <p:cNvPr id="13" name="Title 12"/>
          <p:cNvSpPr>
            <a:spLocks noGrp="1"/>
          </p:cNvSpPr>
          <p:nvPr>
            <p:ph type="title"/>
          </p:nvPr>
        </p:nvSpPr>
        <p:spPr>
          <a:xfrm>
            <a:off x="1065227" y="2095499"/>
            <a:ext cx="10058400" cy="2247901"/>
          </a:xfrm>
        </p:spPr>
        <p:txBody>
          <a:bodyPr/>
          <a:lstStyle/>
          <a:p>
            <a:r>
              <a:rPr lang="en-US"/>
              <a:t>Click to edit Master title style</a:t>
            </a:r>
            <a:endParaRPr lang="en-US" dirty="0"/>
          </a:p>
        </p:txBody>
      </p:sp>
      <p:pic>
        <p:nvPicPr>
          <p:cNvPr id="8" name="Picture 7"/>
          <p:cNvPicPr>
            <a:picLocks noChangeAspect="1"/>
          </p:cNvPicPr>
          <p:nvPr userDrawn="1"/>
        </p:nvPicPr>
        <p:blipFill rotWithShape="1">
          <a:blip r:embed="rId2"/>
          <a:srcRect l="8862" t="16007" r="7925" b="-1169"/>
          <a:stretch/>
        </p:blipFill>
        <p:spPr>
          <a:xfrm>
            <a:off x="9582188" y="4886175"/>
            <a:ext cx="2490938" cy="1402104"/>
          </a:xfrm>
          <a:prstGeom prst="rect">
            <a:avLst/>
          </a:prstGeom>
        </p:spPr>
      </p:pic>
    </p:spTree>
    <p:extLst>
      <p:ext uri="{BB962C8B-B14F-4D97-AF65-F5344CB8AC3E}">
        <p14:creationId xmlns:p14="http://schemas.microsoft.com/office/powerpoint/2010/main" val="3430363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12192000" cy="470147"/>
          </a:xfrm>
          <a:prstGeom prst="rect">
            <a:avLst/>
          </a:prstGeom>
          <a:solidFill>
            <a:srgbClr val="294C6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2B9ABB"/>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769257" y="409577"/>
            <a:ext cx="10058400" cy="802364"/>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769257" y="1563867"/>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3"/>
            <a:r>
              <a:rPr lang="en-US" dirty="0"/>
              <a:t>Third level</a:t>
            </a:r>
          </a:p>
          <a:p>
            <a:pPr lvl="4"/>
            <a:r>
              <a:rPr lang="en-US" dirty="0"/>
              <a:t>Fourth level</a:t>
            </a:r>
          </a:p>
        </p:txBody>
      </p:sp>
      <p:sp>
        <p:nvSpPr>
          <p:cNvPr id="4" name="Date Placeholder 3"/>
          <p:cNvSpPr>
            <a:spLocks noGrp="1"/>
          </p:cNvSpPr>
          <p:nvPr>
            <p:ph type="dt" sz="half" idx="2"/>
          </p:nvPr>
        </p:nvSpPr>
        <p:spPr>
          <a:xfrm>
            <a:off x="9150300" y="6460213"/>
            <a:ext cx="1633814" cy="365125"/>
          </a:xfrm>
          <a:prstGeom prst="rect">
            <a:avLst/>
          </a:prstGeom>
        </p:spPr>
        <p:txBody>
          <a:bodyPr vert="horz" lIns="91440" tIns="45720" rIns="91440" bIns="45720" rtlCol="0" anchor="ctr"/>
          <a:lstStyle>
            <a:lvl1pPr algn="r">
              <a:defRPr sz="900">
                <a:solidFill>
                  <a:srgbClr val="FFFFFF"/>
                </a:solidFill>
              </a:defRPr>
            </a:lvl1pPr>
          </a:lstStyle>
          <a:p>
            <a:fld id="{846F0911-4E4A-405F-8F25-2B01D88456E8}" type="datetime4">
              <a:rPr lang="en-US" smtClean="0"/>
              <a:t>November 25, 2021</a:t>
            </a:fld>
            <a:endParaRPr lang="en-US" dirty="0"/>
          </a:p>
        </p:txBody>
      </p:sp>
      <p:sp>
        <p:nvSpPr>
          <p:cNvPr id="5" name="Footer Placeholder 4"/>
          <p:cNvSpPr>
            <a:spLocks noGrp="1"/>
          </p:cNvSpPr>
          <p:nvPr>
            <p:ph type="ftr" sz="quarter" idx="3"/>
          </p:nvPr>
        </p:nvSpPr>
        <p:spPr>
          <a:xfrm>
            <a:off x="246743" y="6459785"/>
            <a:ext cx="886001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827657" y="6459785"/>
            <a:ext cx="399340" cy="365125"/>
          </a:xfrm>
          <a:prstGeom prst="rect">
            <a:avLst/>
          </a:prstGeom>
        </p:spPr>
        <p:txBody>
          <a:bodyPr vert="horz" lIns="91440" tIns="45720" rIns="91440" bIns="45720" rtlCol="0" anchor="ctr"/>
          <a:lstStyle>
            <a:lvl1pPr algn="r">
              <a:defRPr sz="1050">
                <a:solidFill>
                  <a:srgbClr val="FFFFFF"/>
                </a:solidFill>
              </a:defRPr>
            </a:lvl1pPr>
          </a:lstStyle>
          <a:p>
            <a:fld id="{C811245C-2D94-4ED6-9A9E-3271FD8DC81F}" type="slidenum">
              <a:rPr lang="en-US" smtClean="0"/>
              <a:t>‹#›</a:t>
            </a:fld>
            <a:endParaRPr lang="en-US" dirty="0"/>
          </a:p>
        </p:txBody>
      </p:sp>
      <p:pic>
        <p:nvPicPr>
          <p:cNvPr id="10" name="Picture 9"/>
          <p:cNvPicPr>
            <a:picLocks noChangeAspect="1"/>
          </p:cNvPicPr>
          <p:nvPr userDrawn="1"/>
        </p:nvPicPr>
        <p:blipFill rotWithShape="1">
          <a:blip r:embed="rId11"/>
          <a:srcRect l="8862" t="16007" r="7925" b="-1169"/>
          <a:stretch/>
        </p:blipFill>
        <p:spPr>
          <a:xfrm>
            <a:off x="9582188" y="4886175"/>
            <a:ext cx="2490938" cy="1402104"/>
          </a:xfrm>
          <a:prstGeom prst="rect">
            <a:avLst/>
          </a:prstGeom>
        </p:spPr>
      </p:pic>
    </p:spTree>
    <p:extLst>
      <p:ext uri="{BB962C8B-B14F-4D97-AF65-F5344CB8AC3E}">
        <p14:creationId xmlns:p14="http://schemas.microsoft.com/office/powerpoint/2010/main" val="8133240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lvl1pPr algn="l" defTabSz="914400" rtl="0" eaLnBrk="1" latinLnBrk="0" hangingPunct="1">
        <a:lnSpc>
          <a:spcPct val="85000"/>
        </a:lnSpc>
        <a:spcBef>
          <a:spcPct val="0"/>
        </a:spcBef>
        <a:buNone/>
        <a:defRPr sz="4800" b="1" kern="1200" spc="-50" baseline="0">
          <a:solidFill>
            <a:schemeClr val="tx1"/>
          </a:solidFill>
          <a:latin typeface="+mj-lt"/>
          <a:ea typeface="+mj-ea"/>
          <a:cs typeface="+mj-cs"/>
        </a:defRPr>
      </a:lvl1pPr>
    </p:titleStyle>
    <p:bodyStyle>
      <a:lvl1pPr marL="0" indent="0" algn="l" defTabSz="914400" rtl="0" eaLnBrk="1" latinLnBrk="0" hangingPunct="1">
        <a:lnSpc>
          <a:spcPct val="90000"/>
        </a:lnSpc>
        <a:spcBef>
          <a:spcPts val="600"/>
        </a:spcBef>
        <a:spcAft>
          <a:spcPts val="600"/>
        </a:spcAft>
        <a:buClr>
          <a:schemeClr val="accent1"/>
        </a:buClr>
        <a:buSzPct val="100000"/>
        <a:buFont typeface="Calibri" panose="020F0502020204030204" pitchFamily="34" charset="0"/>
        <a:buNone/>
        <a:defRPr sz="2800" kern="1200">
          <a:solidFill>
            <a:schemeClr val="tx1"/>
          </a:solidFill>
          <a:latin typeface="+mn-lt"/>
          <a:ea typeface="+mn-ea"/>
          <a:cs typeface="+mn-cs"/>
        </a:defRPr>
      </a:lvl1pPr>
      <a:lvl2pPr marL="544068" indent="-342900" algn="l" defTabSz="914400" rtl="0" eaLnBrk="1" latinLnBrk="0" hangingPunct="1">
        <a:lnSpc>
          <a:spcPct val="90000"/>
        </a:lnSpc>
        <a:spcBef>
          <a:spcPts val="600"/>
        </a:spcBef>
        <a:spcAft>
          <a:spcPts val="600"/>
        </a:spcAft>
        <a:buClr>
          <a:schemeClr val="accent1"/>
        </a:buClr>
        <a:buFont typeface="Arial" panose="020B0604020202020204" pitchFamily="34" charset="0"/>
        <a:buChar char="•"/>
        <a:defRPr sz="2800" kern="1200">
          <a:solidFill>
            <a:schemeClr val="tx1"/>
          </a:solidFill>
          <a:latin typeface="+mn-lt"/>
          <a:ea typeface="+mn-ea"/>
          <a:cs typeface="+mn-cs"/>
        </a:defRPr>
      </a:lvl2pPr>
      <a:lvl3pPr marL="726948" indent="-3429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2000" kern="1200">
          <a:solidFill>
            <a:schemeClr val="tx1">
              <a:lumMod val="75000"/>
              <a:lumOff val="25000"/>
            </a:schemeClr>
          </a:solidFill>
          <a:latin typeface="+mn-lt"/>
          <a:ea typeface="+mn-ea"/>
          <a:cs typeface="+mn-cs"/>
        </a:defRPr>
      </a:lvl3pPr>
      <a:lvl4pPr marL="852678" indent="-285750" algn="l" defTabSz="914400" rtl="0" eaLnBrk="1" latinLnBrk="0" hangingPunct="1">
        <a:lnSpc>
          <a:spcPct val="90000"/>
        </a:lnSpc>
        <a:spcBef>
          <a:spcPts val="600"/>
        </a:spcBef>
        <a:spcAft>
          <a:spcPts val="600"/>
        </a:spcAft>
        <a:buClr>
          <a:schemeClr val="accent1"/>
        </a:buClr>
        <a:buFont typeface="Arial" panose="020B0604020202020204" pitchFamily="34" charset="0"/>
        <a:buChar char="•"/>
        <a:defRPr sz="2400" kern="1200">
          <a:solidFill>
            <a:schemeClr val="tx1"/>
          </a:solidFill>
          <a:latin typeface="+mn-lt"/>
          <a:ea typeface="+mn-ea"/>
          <a:cs typeface="+mn-cs"/>
        </a:defRPr>
      </a:lvl4pPr>
      <a:lvl5pPr marL="1035558" indent="-285750" algn="l" defTabSz="914400" rtl="0" eaLnBrk="1" latinLnBrk="0" hangingPunct="1">
        <a:lnSpc>
          <a:spcPct val="90000"/>
        </a:lnSpc>
        <a:spcBef>
          <a:spcPts val="60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6400800"/>
            <a:ext cx="12192000" cy="470147"/>
          </a:xfrm>
          <a:prstGeom prst="rect">
            <a:avLst/>
          </a:prstGeom>
          <a:solidFill>
            <a:srgbClr val="294C6D"/>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rgbClr val="2B9ABB"/>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769257" y="409577"/>
            <a:ext cx="10058400" cy="802364"/>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769257" y="1646228"/>
            <a:ext cx="10058400" cy="4023360"/>
          </a:xfrm>
          <a:prstGeom prst="rect">
            <a:avLst/>
          </a:prstGeom>
        </p:spPr>
        <p:txBody>
          <a:bodyPr vert="horz" lIns="0" tIns="45720" rIns="0" bIns="45720" rtlCol="0">
            <a:normAutofit/>
          </a:bodyPr>
          <a:lstStyle/>
          <a:p>
            <a:pPr lvl="0"/>
            <a:r>
              <a:rPr lang="en-US" dirty="0"/>
              <a:t>Click to edit Master text styles</a:t>
            </a:r>
          </a:p>
          <a:p>
            <a:pPr lvl="1"/>
            <a:r>
              <a:rPr lang="en-US" dirty="0"/>
              <a:t>Second level</a:t>
            </a:r>
          </a:p>
          <a:p>
            <a:pPr lvl="3"/>
            <a:r>
              <a:rPr lang="en-US" dirty="0"/>
              <a:t>Third level</a:t>
            </a:r>
          </a:p>
          <a:p>
            <a:pPr lvl="4"/>
            <a:r>
              <a:rPr lang="en-US" dirty="0"/>
              <a:t>Fourth level</a:t>
            </a:r>
          </a:p>
        </p:txBody>
      </p:sp>
      <p:sp>
        <p:nvSpPr>
          <p:cNvPr id="4" name="Date Placeholder 3"/>
          <p:cNvSpPr>
            <a:spLocks noGrp="1"/>
          </p:cNvSpPr>
          <p:nvPr>
            <p:ph type="dt" sz="half" idx="2"/>
          </p:nvPr>
        </p:nvSpPr>
        <p:spPr>
          <a:xfrm>
            <a:off x="9150300" y="6460213"/>
            <a:ext cx="1633814" cy="365125"/>
          </a:xfrm>
          <a:prstGeom prst="rect">
            <a:avLst/>
          </a:prstGeom>
        </p:spPr>
        <p:txBody>
          <a:bodyPr vert="horz" lIns="91440" tIns="45720" rIns="91440" bIns="45720" rtlCol="0" anchor="ctr"/>
          <a:lstStyle>
            <a:lvl1pPr algn="r">
              <a:defRPr sz="900">
                <a:solidFill>
                  <a:srgbClr val="FFFFFF"/>
                </a:solidFill>
              </a:defRPr>
            </a:lvl1pPr>
          </a:lstStyle>
          <a:p>
            <a:fld id="{846F0911-4E4A-405F-8F25-2B01D88456E8}" type="datetime4">
              <a:rPr lang="en-US" smtClean="0"/>
              <a:t>November 25, 2021</a:t>
            </a:fld>
            <a:endParaRPr lang="en-US" dirty="0"/>
          </a:p>
        </p:txBody>
      </p:sp>
      <p:sp>
        <p:nvSpPr>
          <p:cNvPr id="5" name="Footer Placeholder 4"/>
          <p:cNvSpPr>
            <a:spLocks noGrp="1"/>
          </p:cNvSpPr>
          <p:nvPr>
            <p:ph type="ftr" sz="quarter" idx="3"/>
          </p:nvPr>
        </p:nvSpPr>
        <p:spPr>
          <a:xfrm>
            <a:off x="246743" y="6459785"/>
            <a:ext cx="886001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827657" y="6459785"/>
            <a:ext cx="399340" cy="365125"/>
          </a:xfrm>
          <a:prstGeom prst="rect">
            <a:avLst/>
          </a:prstGeom>
        </p:spPr>
        <p:txBody>
          <a:bodyPr vert="horz" lIns="91440" tIns="45720" rIns="91440" bIns="45720" rtlCol="0" anchor="ctr"/>
          <a:lstStyle>
            <a:lvl1pPr algn="r">
              <a:defRPr sz="1050">
                <a:solidFill>
                  <a:srgbClr val="FFFFFF"/>
                </a:solidFill>
              </a:defRPr>
            </a:lvl1pPr>
          </a:lstStyle>
          <a:p>
            <a:fld id="{C811245C-2D94-4ED6-9A9E-3271FD8DC81F}" type="slidenum">
              <a:rPr lang="en-US" smtClean="0"/>
              <a:t>‹#›</a:t>
            </a:fld>
            <a:endParaRPr lang="en-US" dirty="0"/>
          </a:p>
        </p:txBody>
      </p:sp>
    </p:spTree>
    <p:extLst>
      <p:ext uri="{BB962C8B-B14F-4D97-AF65-F5344CB8AC3E}">
        <p14:creationId xmlns:p14="http://schemas.microsoft.com/office/powerpoint/2010/main" val="1458710821"/>
      </p:ext>
    </p:extLst>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Lst>
  <p:hf sldNum="0" hdr="0" ftr="0" dt="0"/>
  <p:txStyles>
    <p:titleStyle>
      <a:lvl1pPr algn="l" defTabSz="914400" rtl="0" eaLnBrk="1" latinLnBrk="0" hangingPunct="1">
        <a:lnSpc>
          <a:spcPct val="85000"/>
        </a:lnSpc>
        <a:spcBef>
          <a:spcPct val="0"/>
        </a:spcBef>
        <a:buNone/>
        <a:defRPr sz="4800" b="1" kern="1200" spc="-50" baseline="0">
          <a:solidFill>
            <a:schemeClr val="tx1"/>
          </a:solidFill>
          <a:latin typeface="+mj-lt"/>
          <a:ea typeface="+mj-ea"/>
          <a:cs typeface="+mj-cs"/>
        </a:defRPr>
      </a:lvl1pPr>
    </p:titleStyle>
    <p:bodyStyle>
      <a:lvl1pPr marL="0" indent="0" algn="l" defTabSz="914400" rtl="0" eaLnBrk="1" latinLnBrk="0" hangingPunct="1">
        <a:lnSpc>
          <a:spcPct val="90000"/>
        </a:lnSpc>
        <a:spcBef>
          <a:spcPts val="600"/>
        </a:spcBef>
        <a:spcAft>
          <a:spcPts val="600"/>
        </a:spcAft>
        <a:buClr>
          <a:schemeClr val="accent1"/>
        </a:buClr>
        <a:buSzPct val="100000"/>
        <a:buFont typeface="Calibri" panose="020F0502020204030204" pitchFamily="34" charset="0"/>
        <a:buNone/>
        <a:defRPr sz="2800" kern="1200">
          <a:solidFill>
            <a:schemeClr val="tx1"/>
          </a:solidFill>
          <a:latin typeface="+mn-lt"/>
          <a:ea typeface="+mn-ea"/>
          <a:cs typeface="+mn-cs"/>
        </a:defRPr>
      </a:lvl1pPr>
      <a:lvl2pPr marL="544068" indent="-342900" algn="l" defTabSz="914400" rtl="0" eaLnBrk="1" latinLnBrk="0" hangingPunct="1">
        <a:lnSpc>
          <a:spcPct val="90000"/>
        </a:lnSpc>
        <a:spcBef>
          <a:spcPts val="600"/>
        </a:spcBef>
        <a:spcAft>
          <a:spcPts val="600"/>
        </a:spcAft>
        <a:buClr>
          <a:schemeClr val="accent1"/>
        </a:buClr>
        <a:buFont typeface="Arial" panose="020B0604020202020204" pitchFamily="34" charset="0"/>
        <a:buChar char="•"/>
        <a:defRPr sz="2800" kern="1200">
          <a:solidFill>
            <a:schemeClr val="tx1"/>
          </a:solidFill>
          <a:latin typeface="+mn-lt"/>
          <a:ea typeface="+mn-ea"/>
          <a:cs typeface="+mn-cs"/>
        </a:defRPr>
      </a:lvl2pPr>
      <a:lvl3pPr marL="726948" indent="-3429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2000" kern="1200">
          <a:solidFill>
            <a:schemeClr val="tx1">
              <a:lumMod val="75000"/>
              <a:lumOff val="25000"/>
            </a:schemeClr>
          </a:solidFill>
          <a:latin typeface="+mn-lt"/>
          <a:ea typeface="+mn-ea"/>
          <a:cs typeface="+mn-cs"/>
        </a:defRPr>
      </a:lvl3pPr>
      <a:lvl4pPr marL="852678" indent="-285750" algn="l" defTabSz="914400" rtl="0" eaLnBrk="1" latinLnBrk="0" hangingPunct="1">
        <a:lnSpc>
          <a:spcPct val="90000"/>
        </a:lnSpc>
        <a:spcBef>
          <a:spcPts val="600"/>
        </a:spcBef>
        <a:spcAft>
          <a:spcPts val="600"/>
        </a:spcAft>
        <a:buClr>
          <a:schemeClr val="accent1"/>
        </a:buClr>
        <a:buFont typeface="Arial" panose="020B0604020202020204" pitchFamily="34" charset="0"/>
        <a:buChar char="•"/>
        <a:defRPr sz="2400" kern="1200">
          <a:solidFill>
            <a:schemeClr val="tx1"/>
          </a:solidFill>
          <a:latin typeface="+mn-lt"/>
          <a:ea typeface="+mn-ea"/>
          <a:cs typeface="+mn-cs"/>
        </a:defRPr>
      </a:lvl4pPr>
      <a:lvl5pPr marL="1035558" indent="-285750" algn="l" defTabSz="914400" rtl="0" eaLnBrk="1" latinLnBrk="0" hangingPunct="1">
        <a:lnSpc>
          <a:spcPct val="90000"/>
        </a:lnSpc>
        <a:spcBef>
          <a:spcPts val="60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6218" y="3684880"/>
            <a:ext cx="9891751" cy="1405972"/>
          </a:xfrm>
        </p:spPr>
        <p:txBody>
          <a:bodyPr>
            <a:normAutofit/>
          </a:bodyPr>
          <a:lstStyle/>
          <a:p>
            <a:r>
              <a:rPr kumimoji="0" lang="en-US" sz="4400" b="0" i="0" u="none" strike="noStrike" kern="1200" cap="none" spc="-50" normalizeH="0" baseline="0" noProof="0" dirty="0">
                <a:ln>
                  <a:noFill/>
                </a:ln>
                <a:solidFill>
                  <a:srgbClr val="FFFFFF"/>
                </a:solidFill>
                <a:effectLst/>
                <a:uLnTx/>
                <a:uFillTx/>
                <a:latin typeface="Bookman Old Style" panose="020F0302020204030204"/>
                <a:ea typeface="+mj-ea"/>
                <a:cs typeface="+mj-cs"/>
              </a:rPr>
              <a:t>Tabletop Template</a:t>
            </a:r>
            <a:endParaRPr lang="en-US" sz="5400" dirty="0"/>
          </a:p>
        </p:txBody>
      </p:sp>
      <p:sp>
        <p:nvSpPr>
          <p:cNvPr id="3" name="Text Placeholder 2"/>
          <p:cNvSpPr>
            <a:spLocks noGrp="1"/>
          </p:cNvSpPr>
          <p:nvPr>
            <p:ph type="body" idx="1"/>
          </p:nvPr>
        </p:nvSpPr>
        <p:spPr>
          <a:xfrm>
            <a:off x="1116218" y="5186826"/>
            <a:ext cx="9891752" cy="680574"/>
          </a:xfrm>
        </p:spPr>
        <p:txBody>
          <a:bodyPr>
            <a:normAutofit/>
          </a:bodyPr>
          <a:lstStyle/>
          <a:p>
            <a:pPr>
              <a:lnSpc>
                <a:spcPct val="120000"/>
              </a:lnSpc>
              <a:spcBef>
                <a:spcPts val="0"/>
              </a:spcBef>
              <a:spcAft>
                <a:spcPts val="0"/>
              </a:spcAft>
            </a:pPr>
            <a:r>
              <a:rPr lang="en-CA" sz="1000" b="0" i="1" dirty="0">
                <a:solidFill>
                  <a:schemeClr val="bg1">
                    <a:lumMod val="85000"/>
                  </a:schemeClr>
                </a:solidFill>
                <a:effectLst/>
                <a:latin typeface="Arial" panose="020B0604020202020204" pitchFamily="34" charset="0"/>
              </a:rPr>
              <a:t>The SE IPAC Hub assumes no liability resulting from any such application or use of these documents. These document may be reproduced without permission for non-commercial purposes only and provided that appropriate credit is given to the SE IPAC Hub.</a:t>
            </a:r>
            <a:endParaRPr lang="en-US" sz="1000" dirty="0">
              <a:solidFill>
                <a:schemeClr val="bg1">
                  <a:lumMod val="85000"/>
                </a:schemeClr>
              </a:solidFill>
            </a:endParaRPr>
          </a:p>
        </p:txBody>
      </p:sp>
    </p:spTree>
    <p:extLst>
      <p:ext uri="{BB962C8B-B14F-4D97-AF65-F5344CB8AC3E}">
        <p14:creationId xmlns:p14="http://schemas.microsoft.com/office/powerpoint/2010/main" val="30622165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05824F1-BAB3-42E6-BC08-7CA3F57108BE}"/>
              </a:ext>
            </a:extLst>
          </p:cNvPr>
          <p:cNvSpPr>
            <a:spLocks noGrp="1"/>
          </p:cNvSpPr>
          <p:nvPr>
            <p:ph type="title"/>
          </p:nvPr>
        </p:nvSpPr>
        <p:spPr/>
        <p:txBody>
          <a:bodyPr/>
          <a:lstStyle/>
          <a:p>
            <a:r>
              <a:rPr lang="en-CA" dirty="0"/>
              <a:t>Case Scenario</a:t>
            </a:r>
          </a:p>
        </p:txBody>
      </p:sp>
      <p:sp>
        <p:nvSpPr>
          <p:cNvPr id="3" name="Content Placeholder 2">
            <a:extLst>
              <a:ext uri="{FF2B5EF4-FFF2-40B4-BE49-F238E27FC236}">
                <a16:creationId xmlns="" xmlns:a16="http://schemas.microsoft.com/office/drawing/2014/main" id="{8DCFD279-DCE0-4C77-BA95-2A8FEE7D9E47}"/>
              </a:ext>
            </a:extLst>
          </p:cNvPr>
          <p:cNvSpPr>
            <a:spLocks noGrp="1"/>
          </p:cNvSpPr>
          <p:nvPr>
            <p:ph idx="1"/>
          </p:nvPr>
        </p:nvSpPr>
        <p:spPr/>
        <p:txBody>
          <a:bodyPr/>
          <a:lstStyle/>
          <a:p>
            <a:pPr marL="457200" indent="-457200">
              <a:buFont typeface="Arial" panose="020B0604020202020204" pitchFamily="34" charset="0"/>
              <a:buChar char="•"/>
            </a:pPr>
            <a:endParaRPr lang="en-CA" dirty="0"/>
          </a:p>
          <a:p>
            <a:pPr marL="457200" indent="-457200">
              <a:buFont typeface="Arial" panose="020B0604020202020204" pitchFamily="34" charset="0"/>
              <a:buChar char="•"/>
            </a:pPr>
            <a:r>
              <a:rPr lang="en-CA" dirty="0"/>
              <a:t>Step 3: Select a Core Scenario </a:t>
            </a:r>
            <a:r>
              <a:rPr lang="en-CA" i="1" dirty="0"/>
              <a:t>(insert here)</a:t>
            </a:r>
          </a:p>
          <a:p>
            <a:pPr marL="1001268" lvl="1" indent="-457200"/>
            <a:r>
              <a:rPr lang="en-CA" dirty="0"/>
              <a:t>Select “Message 1 – Initial Information” from Step 3 of the </a:t>
            </a:r>
            <a:r>
              <a:rPr kumimoji="0" lang="en-US" b="1" i="1" u="none" strike="noStrike" kern="1200" cap="none" spc="-50" normalizeH="0" baseline="0" noProof="0" dirty="0">
                <a:ln>
                  <a:noFill/>
                </a:ln>
                <a:solidFill>
                  <a:srgbClr val="0070C0"/>
                </a:solidFill>
                <a:effectLst/>
                <a:uLnTx/>
                <a:uFillTx/>
                <a:latin typeface="Calibri"/>
                <a:ea typeface="+mn-ea"/>
                <a:cs typeface="+mn-cs"/>
              </a:rPr>
              <a:t>Build-Your-Own Tabletop Exercise</a:t>
            </a:r>
            <a:r>
              <a:rPr kumimoji="0" lang="en-US" b="0" i="0" u="none" strike="noStrike" kern="1200" cap="none" spc="-50" normalizeH="0" baseline="0" noProof="0" dirty="0">
                <a:ln>
                  <a:noFill/>
                </a:ln>
                <a:solidFill>
                  <a:prstClr val="black"/>
                </a:solidFill>
                <a:effectLst/>
                <a:uLnTx/>
                <a:uFillTx/>
                <a:latin typeface="Calibri"/>
                <a:ea typeface="+mn-ea"/>
                <a:cs typeface="+mn-cs"/>
              </a:rPr>
              <a:t> </a:t>
            </a:r>
            <a:endParaRPr lang="en-CA" dirty="0"/>
          </a:p>
        </p:txBody>
      </p:sp>
    </p:spTree>
    <p:extLst>
      <p:ext uri="{BB962C8B-B14F-4D97-AF65-F5344CB8AC3E}">
        <p14:creationId xmlns:p14="http://schemas.microsoft.com/office/powerpoint/2010/main" val="3756473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E904587-09CC-4C45-8C3F-7E88F66A5A83}"/>
              </a:ext>
            </a:extLst>
          </p:cNvPr>
          <p:cNvSpPr>
            <a:spLocks noGrp="1"/>
          </p:cNvSpPr>
          <p:nvPr>
            <p:ph type="title"/>
          </p:nvPr>
        </p:nvSpPr>
        <p:spPr/>
        <p:txBody>
          <a:bodyPr/>
          <a:lstStyle/>
          <a:p>
            <a:r>
              <a:rPr lang="en-CA" dirty="0"/>
              <a:t>Case Scenario Discussion</a:t>
            </a:r>
          </a:p>
        </p:txBody>
      </p:sp>
      <p:sp>
        <p:nvSpPr>
          <p:cNvPr id="3" name="Content Placeholder 2">
            <a:extLst>
              <a:ext uri="{FF2B5EF4-FFF2-40B4-BE49-F238E27FC236}">
                <a16:creationId xmlns="" xmlns:a16="http://schemas.microsoft.com/office/drawing/2014/main" id="{7098835D-F28D-4726-9BBF-EE5EF4ECD851}"/>
              </a:ext>
            </a:extLst>
          </p:cNvPr>
          <p:cNvSpPr>
            <a:spLocks noGrp="1"/>
          </p:cNvSpPr>
          <p:nvPr>
            <p:ph idx="1"/>
          </p:nvPr>
        </p:nvSpPr>
        <p:spPr/>
        <p:txBody>
          <a:bodyPr>
            <a:normAutofit fontScale="77500" lnSpcReduction="20000"/>
          </a:bodyPr>
          <a:lstStyle/>
          <a:p>
            <a:pPr marL="285750" indent="-285750">
              <a:buFont typeface="Wingdings" panose="05000000000000000000" pitchFamily="2" charset="2"/>
              <a:buChar char="ü"/>
            </a:pPr>
            <a:r>
              <a:rPr lang="en-CA" sz="2400" i="1" dirty="0"/>
              <a:t>Select the desired questions below</a:t>
            </a:r>
            <a:endParaRPr kumimoji="0" lang="en-US" sz="2400" b="1" i="1" strike="noStrike" kern="1200" cap="none" spc="-50" normalizeH="0" baseline="0" noProof="0" dirty="0">
              <a:ln>
                <a:noFill/>
              </a:ln>
              <a:solidFill>
                <a:prstClr val="black"/>
              </a:solidFill>
              <a:effectLst/>
              <a:uLnTx/>
              <a:uFillTx/>
              <a:latin typeface="Calibri"/>
              <a:ea typeface="+mn-ea"/>
              <a:cs typeface="+mn-cs"/>
            </a:endParaRPr>
          </a:p>
          <a:p>
            <a:pPr marL="1001268" lvl="1" indent="-457200"/>
            <a:r>
              <a:rPr lang="en-US" sz="2400" i="1" spc="-50" dirty="0">
                <a:solidFill>
                  <a:prstClr val="black"/>
                </a:solidFill>
                <a:latin typeface="Calibri"/>
              </a:rPr>
              <a:t>Additional questions can also be added</a:t>
            </a:r>
          </a:p>
          <a:p>
            <a:pPr lvl="1" indent="0">
              <a:buNone/>
            </a:pPr>
            <a:endParaRPr lang="en-CA" spc="-50" dirty="0">
              <a:solidFill>
                <a:prstClr val="black"/>
              </a:solidFill>
              <a:latin typeface="Calibri"/>
            </a:endParaRPr>
          </a:p>
          <a:p>
            <a:pPr marL="342900" lvl="0" indent="-342900">
              <a:lnSpc>
                <a:spcPct val="120000"/>
              </a:lnSpc>
              <a:spcBef>
                <a:spcPts val="0"/>
              </a:spcBef>
              <a:buFont typeface="Symbol" panose="05050102010706020507" pitchFamily="18" charset="2"/>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What are your immediate actions?</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buFont typeface="Symbol" panose="05050102010706020507" pitchFamily="18" charset="2"/>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What are some pre-emptive actions while you await more information (e.g., test results)?</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buFont typeface="Symbol" panose="05050102010706020507" pitchFamily="18" charset="2"/>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What are you considering for planning for tomorrow?</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buFont typeface="Symbol" panose="05050102010706020507" pitchFamily="18" charset="2"/>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How accessible is resident/staff vaccination status?</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20000"/>
              </a:lnSpc>
              <a:spcBef>
                <a:spcPts val="0"/>
              </a:spcBef>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pPr>
            <a:r>
              <a:rPr lang="en-US" sz="1800" dirty="0">
                <a:effectLst/>
                <a:latin typeface="Calibri" panose="020F0502020204030204" pitchFamily="34" charset="0"/>
                <a:ea typeface="Calibri" panose="020F0502020204030204" pitchFamily="34" charset="0"/>
                <a:cs typeface="Times New Roman" panose="02020603050405020304" pitchFamily="18" charset="0"/>
              </a:rPr>
              <a:t>If the core scenario presents symptomatic staff,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buFont typeface="Symbol" panose="05050102010706020507" pitchFamily="18" charset="2"/>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How easily are staff assignments and movements within the home tracked?</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pPr>
            <a:r>
              <a:rPr lang="en-CA" sz="1800" dirty="0">
                <a:effectLst/>
                <a:latin typeface="Calibri" panose="020F0502020204030204" pitchFamily="34" charset="0"/>
                <a:ea typeface="Calibri" panose="020F0502020204030204" pitchFamily="34" charset="0"/>
                <a:cs typeface="Times New Roman" panose="02020603050405020304" pitchFamily="18" charset="0"/>
              </a:rPr>
              <a:t>If the core scenario presents symptomatic residents, </a:t>
            </a:r>
          </a:p>
          <a:p>
            <a:pPr marL="342900" lvl="0" indent="-342900">
              <a:lnSpc>
                <a:spcPct val="120000"/>
              </a:lnSpc>
              <a:spcBef>
                <a:spcPts val="0"/>
              </a:spcBef>
              <a:spcAft>
                <a:spcPts val="0"/>
              </a:spcAft>
              <a:buFont typeface="Symbol" panose="05050102010706020507" pitchFamily="18" charset="2"/>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Are any pre-emptive measures implemented for the resident (and their roommate, if applicable)?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20000"/>
              </a:lnSpc>
              <a:spcBef>
                <a:spcPts val="0"/>
              </a:spcBef>
              <a:spcAft>
                <a:spcPts val="0"/>
              </a:spcAft>
              <a:buFont typeface="Symbol" panose="05050102010706020507" pitchFamily="18" charset="2"/>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Are any pre-emptive measures implemented for the floor?</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64661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205C03E-0965-43AE-A9C2-27547A8CEF37}"/>
              </a:ext>
            </a:extLst>
          </p:cNvPr>
          <p:cNvSpPr>
            <a:spLocks noGrp="1"/>
          </p:cNvSpPr>
          <p:nvPr>
            <p:ph type="title"/>
          </p:nvPr>
        </p:nvSpPr>
        <p:spPr/>
        <p:txBody>
          <a:bodyPr/>
          <a:lstStyle/>
          <a:p>
            <a:r>
              <a:rPr lang="en-CA" dirty="0"/>
              <a:t>Scenario</a:t>
            </a:r>
          </a:p>
        </p:txBody>
      </p:sp>
      <p:sp>
        <p:nvSpPr>
          <p:cNvPr id="3" name="Content Placeholder 2">
            <a:extLst>
              <a:ext uri="{FF2B5EF4-FFF2-40B4-BE49-F238E27FC236}">
                <a16:creationId xmlns="" xmlns:a16="http://schemas.microsoft.com/office/drawing/2014/main" id="{9B9A00CF-CE5B-4EAC-B731-A4180FD48911}"/>
              </a:ext>
            </a:extLst>
          </p:cNvPr>
          <p:cNvSpPr>
            <a:spLocks noGrp="1"/>
          </p:cNvSpPr>
          <p:nvPr>
            <p:ph idx="1"/>
          </p:nvPr>
        </p:nvSpPr>
        <p:spPr/>
        <p:txBody>
          <a:bodyPr/>
          <a:lstStyle/>
          <a:p>
            <a:pPr marL="457200" indent="-457200">
              <a:buFont typeface="Arial" panose="020B0604020202020204" pitchFamily="34" charset="0"/>
              <a:buChar char="•"/>
            </a:pPr>
            <a:endParaRPr lang="en-CA" dirty="0"/>
          </a:p>
          <a:p>
            <a:pPr marL="457200" indent="-457200">
              <a:buFont typeface="Arial" panose="020B0604020202020204" pitchFamily="34" charset="0"/>
              <a:buChar char="•"/>
            </a:pPr>
            <a:r>
              <a:rPr lang="en-CA" i="1" dirty="0"/>
              <a:t>Step 3 (cont.): Insert “Message 2 – Resident/staff information (Update)”</a:t>
            </a:r>
          </a:p>
          <a:p>
            <a:pPr marL="1001268" lvl="1" indent="-457200"/>
            <a:r>
              <a:rPr lang="en-CA" dirty="0"/>
              <a:t>Refer to Step 3 of the </a:t>
            </a:r>
            <a:r>
              <a:rPr kumimoji="0" lang="en-US" b="1" i="1" u="none" strike="noStrike" kern="1200" cap="none" spc="-50" normalizeH="0" baseline="0" noProof="0" dirty="0">
                <a:ln>
                  <a:noFill/>
                </a:ln>
                <a:solidFill>
                  <a:srgbClr val="0070C0"/>
                </a:solidFill>
                <a:effectLst/>
                <a:uLnTx/>
                <a:uFillTx/>
                <a:latin typeface="Calibri"/>
                <a:ea typeface="+mn-ea"/>
                <a:cs typeface="+mn-cs"/>
              </a:rPr>
              <a:t>Build-Your-Own Tabletop Exercise</a:t>
            </a:r>
            <a:r>
              <a:rPr kumimoji="0" lang="en-US" b="0" i="0" u="none" strike="noStrike" kern="1200" cap="none" spc="-50" normalizeH="0" baseline="0" noProof="0" dirty="0">
                <a:ln>
                  <a:noFill/>
                </a:ln>
                <a:solidFill>
                  <a:prstClr val="black"/>
                </a:solidFill>
                <a:effectLst/>
                <a:uLnTx/>
                <a:uFillTx/>
                <a:latin typeface="Calibri"/>
                <a:ea typeface="+mn-ea"/>
                <a:cs typeface="+mn-cs"/>
              </a:rPr>
              <a:t> </a:t>
            </a:r>
            <a:endParaRPr lang="en-CA" i="1" dirty="0"/>
          </a:p>
        </p:txBody>
      </p:sp>
    </p:spTree>
    <p:extLst>
      <p:ext uri="{BB962C8B-B14F-4D97-AF65-F5344CB8AC3E}">
        <p14:creationId xmlns:p14="http://schemas.microsoft.com/office/powerpoint/2010/main" val="2278728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CB916B6-0D56-4F89-A04B-F062233FD2AD}"/>
              </a:ext>
            </a:extLst>
          </p:cNvPr>
          <p:cNvSpPr>
            <a:spLocks noGrp="1"/>
          </p:cNvSpPr>
          <p:nvPr>
            <p:ph type="title"/>
          </p:nvPr>
        </p:nvSpPr>
        <p:spPr/>
        <p:txBody>
          <a:bodyPr/>
          <a:lstStyle/>
          <a:p>
            <a:r>
              <a:rPr lang="en-CA" dirty="0"/>
              <a:t>Case Scenario Discussion</a:t>
            </a:r>
          </a:p>
        </p:txBody>
      </p:sp>
      <p:sp>
        <p:nvSpPr>
          <p:cNvPr id="3" name="Content Placeholder 2">
            <a:extLst>
              <a:ext uri="{FF2B5EF4-FFF2-40B4-BE49-F238E27FC236}">
                <a16:creationId xmlns="" xmlns:a16="http://schemas.microsoft.com/office/drawing/2014/main" id="{D97956E2-FAD6-4C52-BD9D-547CE959E1D0}"/>
              </a:ext>
            </a:extLst>
          </p:cNvPr>
          <p:cNvSpPr>
            <a:spLocks noGrp="1"/>
          </p:cNvSpPr>
          <p:nvPr>
            <p:ph idx="1"/>
          </p:nvPr>
        </p:nvSpPr>
        <p:spPr/>
        <p:txBody>
          <a:bodyPr/>
          <a:lstStyle/>
          <a:p>
            <a:pPr marL="457200" indent="-457200">
              <a:buFont typeface="Arial" panose="020B0604020202020204" pitchFamily="34" charset="0"/>
              <a:buChar char="•"/>
            </a:pPr>
            <a:endParaRPr lang="en-CA" dirty="0"/>
          </a:p>
          <a:p>
            <a:pPr>
              <a:buFont typeface="Wingdings" panose="05000000000000000000" pitchFamily="2" charset="2"/>
              <a:buChar char="ü"/>
            </a:pPr>
            <a:r>
              <a:rPr lang="en-CA" sz="2000" i="1" dirty="0"/>
              <a:t> Insert the desired questions from the list below. </a:t>
            </a:r>
          </a:p>
          <a:p>
            <a:pPr marL="1001268" lvl="1" indent="-457200"/>
            <a:r>
              <a:rPr lang="en-US" sz="2000" i="1" spc="-50" dirty="0">
                <a:solidFill>
                  <a:prstClr val="black"/>
                </a:solidFill>
                <a:latin typeface="Calibri"/>
              </a:rPr>
              <a:t>Additional questions can also be added</a:t>
            </a:r>
            <a:endParaRPr lang="en-CA" sz="2000" i="1" dirty="0"/>
          </a:p>
          <a:p>
            <a:pPr marL="342900" lvl="0" indent="-342900">
              <a:lnSpc>
                <a:spcPct val="100000"/>
              </a:lnSpc>
              <a:spcBef>
                <a:spcPts val="0"/>
              </a:spcBef>
              <a:buFont typeface="Symbol" panose="05050102010706020507" pitchFamily="18" charset="2"/>
              <a:buChar char=""/>
              <a:tabLst>
                <a:tab pos="45720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0"/>
              </a:spcBef>
              <a:buFont typeface="Symbol" panose="05050102010706020507" pitchFamily="18" charset="2"/>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What are your immediate next actions?</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0"/>
              </a:spcBef>
              <a:buFont typeface="Symbol" panose="05050102010706020507" pitchFamily="18" charset="2"/>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What is your communication strategy?</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0"/>
              </a:spcBef>
              <a:buFont typeface="Symbol" panose="05050102010706020507" pitchFamily="18" charset="2"/>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What is the threshold for declaring an outbreak?</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0"/>
              </a:spcBef>
              <a:buFont typeface="Symbol" panose="05050102010706020507" pitchFamily="18" charset="2"/>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What control measures will be put in place?</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0"/>
              </a:spcBef>
              <a:spcAft>
                <a:spcPts val="1000"/>
              </a:spcAft>
              <a:buFont typeface="Symbol" panose="05050102010706020507" pitchFamily="18" charset="2"/>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What education will you provide?</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endParaRPr lang="en-CA" dirty="0"/>
          </a:p>
        </p:txBody>
      </p:sp>
    </p:spTree>
    <p:extLst>
      <p:ext uri="{BB962C8B-B14F-4D97-AF65-F5344CB8AC3E}">
        <p14:creationId xmlns:p14="http://schemas.microsoft.com/office/powerpoint/2010/main" val="858779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17D4A12-1C77-467E-8D94-8043D1BF5594}"/>
              </a:ext>
            </a:extLst>
          </p:cNvPr>
          <p:cNvSpPr>
            <a:spLocks noGrp="1"/>
          </p:cNvSpPr>
          <p:nvPr>
            <p:ph type="title"/>
          </p:nvPr>
        </p:nvSpPr>
        <p:spPr/>
        <p:txBody>
          <a:bodyPr/>
          <a:lstStyle/>
          <a:p>
            <a:r>
              <a:rPr lang="en-CA" dirty="0"/>
              <a:t>Case Scenario</a:t>
            </a:r>
          </a:p>
        </p:txBody>
      </p:sp>
      <p:sp>
        <p:nvSpPr>
          <p:cNvPr id="3" name="Content Placeholder 2">
            <a:extLst>
              <a:ext uri="{FF2B5EF4-FFF2-40B4-BE49-F238E27FC236}">
                <a16:creationId xmlns="" xmlns:a16="http://schemas.microsoft.com/office/drawing/2014/main" id="{C48B0969-CB6A-42D9-90BC-EF540ED0D4A0}"/>
              </a:ext>
            </a:extLst>
          </p:cNvPr>
          <p:cNvSpPr>
            <a:spLocks noGrp="1"/>
          </p:cNvSpPr>
          <p:nvPr>
            <p:ph idx="1"/>
          </p:nvPr>
        </p:nvSpPr>
        <p:spPr/>
        <p:txBody>
          <a:bodyPr/>
          <a:lstStyle/>
          <a:p>
            <a:pPr marL="457200" marR="0" lvl="0" indent="-457200" algn="l" defTabSz="914400" rtl="0" eaLnBrk="1" fontAlgn="auto" latinLnBrk="0" hangingPunct="1">
              <a:lnSpc>
                <a:spcPct val="90000"/>
              </a:lnSpc>
              <a:spcBef>
                <a:spcPts val="600"/>
              </a:spcBef>
              <a:spcAft>
                <a:spcPts val="600"/>
              </a:spcAft>
              <a:buClr>
                <a:srgbClr val="5B9BD5"/>
              </a:buClr>
              <a:buSzPct val="100000"/>
              <a:buFont typeface="Arial" panose="020B0604020202020204" pitchFamily="34" charset="0"/>
              <a:buChar char="•"/>
              <a:tabLst/>
              <a:defRPr/>
            </a:pPr>
            <a:endParaRPr kumimoji="0" lang="en-CA" sz="2800" b="0" i="0" u="none" strike="noStrike" kern="1200" cap="none" spc="0" normalizeH="0" baseline="0" noProof="0" dirty="0">
              <a:ln>
                <a:noFill/>
              </a:ln>
              <a:solidFill>
                <a:prstClr val="black"/>
              </a:solidFill>
              <a:effectLst/>
              <a:uLnTx/>
              <a:uFillTx/>
              <a:latin typeface="Calibri"/>
              <a:ea typeface="+mn-ea"/>
              <a:cs typeface="+mn-cs"/>
            </a:endParaRPr>
          </a:p>
          <a:p>
            <a:pPr marL="457200" indent="-457200">
              <a:buFont typeface="Arial" panose="020B0604020202020204" pitchFamily="34" charset="0"/>
              <a:buChar char="•"/>
            </a:pPr>
            <a:r>
              <a:rPr lang="en-CA" i="1" dirty="0"/>
              <a:t>Step 3 (cont.): Insert “Message 3 – Residents/Staff Information (Update)”</a:t>
            </a:r>
          </a:p>
          <a:p>
            <a:pPr marL="1001268" lvl="1" indent="-457200"/>
            <a:r>
              <a:rPr lang="en-CA" dirty="0"/>
              <a:t>Refer to Step 3 of the </a:t>
            </a:r>
            <a:r>
              <a:rPr kumimoji="0" lang="en-US" b="1" i="1" u="none" strike="noStrike" kern="1200" cap="none" spc="-50" normalizeH="0" baseline="0" noProof="0" dirty="0">
                <a:ln>
                  <a:noFill/>
                </a:ln>
                <a:solidFill>
                  <a:srgbClr val="0070C0"/>
                </a:solidFill>
                <a:effectLst/>
                <a:uLnTx/>
                <a:uFillTx/>
                <a:latin typeface="Calibri"/>
                <a:ea typeface="+mn-ea"/>
                <a:cs typeface="+mn-cs"/>
              </a:rPr>
              <a:t>Build-Your-Own Tabletop Exercise</a:t>
            </a:r>
            <a:r>
              <a:rPr kumimoji="0" lang="en-US" b="0" i="0" u="none" strike="noStrike" kern="1200" cap="none" spc="-50" normalizeH="0" baseline="0" noProof="0" dirty="0">
                <a:ln>
                  <a:noFill/>
                </a:ln>
                <a:solidFill>
                  <a:prstClr val="black"/>
                </a:solidFill>
                <a:effectLst/>
                <a:uLnTx/>
                <a:uFillTx/>
                <a:latin typeface="Calibri"/>
                <a:ea typeface="+mn-ea"/>
                <a:cs typeface="+mn-cs"/>
              </a:rPr>
              <a:t> </a:t>
            </a:r>
            <a:endParaRPr lang="en-CA" i="1" dirty="0"/>
          </a:p>
          <a:p>
            <a:endParaRPr lang="en-CA" dirty="0"/>
          </a:p>
        </p:txBody>
      </p:sp>
    </p:spTree>
    <p:extLst>
      <p:ext uri="{BB962C8B-B14F-4D97-AF65-F5344CB8AC3E}">
        <p14:creationId xmlns:p14="http://schemas.microsoft.com/office/powerpoint/2010/main" val="150502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B048731-2DAE-4A7B-814E-5BE2DF6D5146}"/>
              </a:ext>
            </a:extLst>
          </p:cNvPr>
          <p:cNvSpPr>
            <a:spLocks noGrp="1"/>
          </p:cNvSpPr>
          <p:nvPr>
            <p:ph type="title"/>
          </p:nvPr>
        </p:nvSpPr>
        <p:spPr/>
        <p:txBody>
          <a:bodyPr/>
          <a:lstStyle/>
          <a:p>
            <a:r>
              <a:rPr lang="en-CA" dirty="0"/>
              <a:t>Case Scenario Discussion</a:t>
            </a:r>
          </a:p>
        </p:txBody>
      </p:sp>
      <p:sp>
        <p:nvSpPr>
          <p:cNvPr id="3" name="Content Placeholder 2">
            <a:extLst>
              <a:ext uri="{FF2B5EF4-FFF2-40B4-BE49-F238E27FC236}">
                <a16:creationId xmlns="" xmlns:a16="http://schemas.microsoft.com/office/drawing/2014/main" id="{92D28F73-617D-4DE1-8C01-2E820EC30271}"/>
              </a:ext>
            </a:extLst>
          </p:cNvPr>
          <p:cNvSpPr>
            <a:spLocks noGrp="1"/>
          </p:cNvSpPr>
          <p:nvPr>
            <p:ph idx="1"/>
          </p:nvPr>
        </p:nvSpPr>
        <p:spPr/>
        <p:txBody>
          <a:bodyPr/>
          <a:lstStyle/>
          <a:p>
            <a:pPr marL="457200" marR="0" lvl="0" indent="-457200" algn="l" defTabSz="914400" rtl="0" eaLnBrk="1" fontAlgn="auto" latinLnBrk="0" hangingPunct="1">
              <a:lnSpc>
                <a:spcPct val="90000"/>
              </a:lnSpc>
              <a:spcBef>
                <a:spcPts val="600"/>
              </a:spcBef>
              <a:spcAft>
                <a:spcPts val="600"/>
              </a:spcAft>
              <a:buClr>
                <a:srgbClr val="5B9BD5"/>
              </a:buClr>
              <a:buSzPct val="100000"/>
              <a:buFont typeface="Arial" panose="020B0604020202020204" pitchFamily="34" charset="0"/>
              <a:buChar char="•"/>
              <a:tabLst/>
              <a:defRPr/>
            </a:pPr>
            <a:endParaRPr kumimoji="0" lang="en-CA" sz="2800" b="0" i="0" u="none" strike="noStrike" kern="1200" cap="none" spc="0" normalizeH="0" baseline="0" noProof="0" dirty="0">
              <a:ln>
                <a:noFill/>
              </a:ln>
              <a:solidFill>
                <a:prstClr val="black"/>
              </a:solidFill>
              <a:effectLst/>
              <a:uLnTx/>
              <a:uFillTx/>
              <a:latin typeface="Calibri"/>
              <a:ea typeface="+mn-ea"/>
              <a:cs typeface="+mn-cs"/>
            </a:endParaRPr>
          </a:p>
          <a:p>
            <a:pPr>
              <a:buFont typeface="Wingdings" panose="05000000000000000000" pitchFamily="2" charset="2"/>
              <a:buChar char="ü"/>
            </a:pPr>
            <a:r>
              <a:rPr lang="en-CA" i="1" dirty="0"/>
              <a:t>Insert the desired questions from the list below. </a:t>
            </a:r>
          </a:p>
          <a:p>
            <a:pPr marL="1001268" lvl="1" indent="-457200"/>
            <a:r>
              <a:rPr lang="en-US" i="1" spc="-50" dirty="0">
                <a:solidFill>
                  <a:prstClr val="black"/>
                </a:solidFill>
                <a:latin typeface="Calibri"/>
              </a:rPr>
              <a:t>Additional questions can also be added</a:t>
            </a:r>
          </a:p>
          <a:p>
            <a:pPr marL="1001268" lvl="1" indent="-457200"/>
            <a:endParaRPr lang="en-CA" i="1" dirty="0"/>
          </a:p>
          <a:p>
            <a:pPr marL="342900" lvl="0" indent="-342900">
              <a:lnSpc>
                <a:spcPct val="100000"/>
              </a:lnSpc>
              <a:spcBef>
                <a:spcPts val="0"/>
              </a:spcBef>
              <a:spcAft>
                <a:spcPts val="0"/>
              </a:spcAft>
              <a:buFont typeface="Symbol" panose="05050102010706020507" pitchFamily="18" charset="2"/>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What are your immediate actions?</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0"/>
              </a:spcBef>
              <a:spcAft>
                <a:spcPts val="0"/>
              </a:spcAft>
              <a:buFont typeface="Symbol" panose="05050102010706020507" pitchFamily="18" charset="2"/>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What will your communication strategy be?</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0000"/>
              </a:lnSpc>
              <a:spcBef>
                <a:spcPts val="0"/>
              </a:spcBef>
              <a:spcAft>
                <a:spcPts val="0"/>
              </a:spcAft>
            </a:pPr>
            <a:r>
              <a:rPr lang="en-CA" sz="1800" dirty="0">
                <a:effectLst/>
                <a:latin typeface="Calibri" panose="020F0502020204030204" pitchFamily="34" charset="0"/>
                <a:ea typeface="Calibri" panose="020F0502020204030204" pitchFamily="34" charset="0"/>
                <a:cs typeface="Times New Roman" panose="02020603050405020304" pitchFamily="18" charset="0"/>
              </a:rPr>
              <a:t>Consider residents and families, staff, external care facilities, transport services, etc.</a:t>
            </a:r>
          </a:p>
          <a:p>
            <a:pPr marL="342900" lvl="0" indent="-342900">
              <a:lnSpc>
                <a:spcPct val="100000"/>
              </a:lnSpc>
              <a:spcBef>
                <a:spcPts val="0"/>
              </a:spcBef>
              <a:spcAft>
                <a:spcPts val="0"/>
              </a:spcAft>
              <a:buFont typeface="Symbol" panose="05050102010706020507" pitchFamily="18" charset="2"/>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What control measures will be put in place?</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0"/>
              </a:spcBef>
              <a:spcAft>
                <a:spcPts val="0"/>
              </a:spcAft>
              <a:buFont typeface="Symbol" panose="05050102010706020507" pitchFamily="18" charset="2"/>
              <a:buChar char=""/>
              <a:tabLst>
                <a:tab pos="457200" algn="l"/>
              </a:tabLst>
            </a:pPr>
            <a:r>
              <a:rPr lang="en-US" sz="1800" dirty="0">
                <a:effectLst/>
                <a:latin typeface="Calibri" panose="020F0502020204030204" pitchFamily="34" charset="0"/>
                <a:ea typeface="Calibri" panose="020F0502020204030204" pitchFamily="34" charset="0"/>
                <a:cs typeface="Times New Roman" panose="02020603050405020304" pitchFamily="18" charset="0"/>
              </a:rPr>
              <a:t>Are the home’s resources and planning sufficient to curb the outbreak at this point?</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201168" lvl="1" indent="0">
              <a:spcBef>
                <a:spcPts val="0"/>
              </a:spcBef>
              <a:spcAft>
                <a:spcPts val="0"/>
              </a:spcAft>
              <a:buNone/>
            </a:pPr>
            <a:r>
              <a:rPr lang="en-US" sz="1600" dirty="0">
                <a:effectLst/>
                <a:latin typeface="Calibri" panose="020F0502020204030204" pitchFamily="34" charset="0"/>
                <a:ea typeface="Calibri" panose="020F0502020204030204" pitchFamily="34" charset="0"/>
                <a:cs typeface="Times New Roman" panose="02020603050405020304" pitchFamily="18" charset="0"/>
              </a:rPr>
              <a:t>      Consider staffing, testing and assessment, physical resources, etc.</a:t>
            </a:r>
            <a:endParaRPr lang="en-CA" dirty="0"/>
          </a:p>
          <a:p>
            <a:endParaRPr lang="en-CA" dirty="0"/>
          </a:p>
        </p:txBody>
      </p:sp>
    </p:spTree>
    <p:extLst>
      <p:ext uri="{BB962C8B-B14F-4D97-AF65-F5344CB8AC3E}">
        <p14:creationId xmlns:p14="http://schemas.microsoft.com/office/powerpoint/2010/main" val="2368152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77AA65-67A2-4D82-B25C-EE64769CF032}"/>
              </a:ext>
            </a:extLst>
          </p:cNvPr>
          <p:cNvSpPr>
            <a:spLocks noGrp="1"/>
          </p:cNvSpPr>
          <p:nvPr>
            <p:ph type="title"/>
          </p:nvPr>
        </p:nvSpPr>
        <p:spPr/>
        <p:txBody>
          <a:bodyPr/>
          <a:lstStyle/>
          <a:p>
            <a:r>
              <a:rPr lang="en-CA" dirty="0"/>
              <a:t>Case Scenario</a:t>
            </a:r>
          </a:p>
        </p:txBody>
      </p:sp>
      <p:sp>
        <p:nvSpPr>
          <p:cNvPr id="3" name="Content Placeholder 2">
            <a:extLst>
              <a:ext uri="{FF2B5EF4-FFF2-40B4-BE49-F238E27FC236}">
                <a16:creationId xmlns="" xmlns:a16="http://schemas.microsoft.com/office/drawing/2014/main" id="{58C5F88B-9227-4C3F-9D8C-FC0D8C051982}"/>
              </a:ext>
            </a:extLst>
          </p:cNvPr>
          <p:cNvSpPr>
            <a:spLocks noGrp="1"/>
          </p:cNvSpPr>
          <p:nvPr>
            <p:ph idx="1"/>
          </p:nvPr>
        </p:nvSpPr>
        <p:spPr/>
        <p:txBody>
          <a:bodyPr/>
          <a:lstStyle/>
          <a:p>
            <a:pPr marL="457200" marR="0" lvl="0" indent="-457200" algn="l" defTabSz="914400" rtl="0" eaLnBrk="1" fontAlgn="auto" latinLnBrk="0" hangingPunct="1">
              <a:lnSpc>
                <a:spcPct val="90000"/>
              </a:lnSpc>
              <a:spcBef>
                <a:spcPts val="600"/>
              </a:spcBef>
              <a:spcAft>
                <a:spcPts val="600"/>
              </a:spcAft>
              <a:buClr>
                <a:srgbClr val="5B9BD5"/>
              </a:buClr>
              <a:buSzPct val="100000"/>
              <a:buFont typeface="Arial" panose="020B0604020202020204" pitchFamily="34" charset="0"/>
              <a:buChar char="•"/>
              <a:tabLst/>
              <a:defRPr/>
            </a:pPr>
            <a:endParaRPr kumimoji="0" lang="en-CA" sz="2800" b="0" i="0" u="none" strike="noStrike" kern="1200" cap="none" spc="0" normalizeH="0" baseline="0" noProof="0" dirty="0">
              <a:ln>
                <a:noFill/>
              </a:ln>
              <a:solidFill>
                <a:prstClr val="black"/>
              </a:solidFill>
              <a:effectLst/>
              <a:uLnTx/>
              <a:uFillTx/>
              <a:latin typeface="Calibri"/>
              <a:ea typeface="+mn-ea"/>
              <a:cs typeface="+mn-cs"/>
            </a:endParaRPr>
          </a:p>
          <a:p>
            <a:pPr marL="457200" indent="-457200">
              <a:buFont typeface="Arial" panose="020B0604020202020204" pitchFamily="34" charset="0"/>
              <a:buChar char="•"/>
            </a:pPr>
            <a:r>
              <a:rPr lang="en-CA" i="1" dirty="0"/>
              <a:t>Step 3 (cont.): Insert “Message 4 – Additional Positive Cases. Confirmed Outbreak Status.”</a:t>
            </a:r>
          </a:p>
          <a:p>
            <a:pPr marL="1001268" lvl="1" indent="-457200"/>
            <a:r>
              <a:rPr lang="en-CA" i="1" dirty="0"/>
              <a:t>Refer to Step 3 of the </a:t>
            </a:r>
            <a:r>
              <a:rPr kumimoji="0" lang="en-US" b="1" i="1" u="none" strike="noStrike" kern="1200" cap="none" spc="-50" normalizeH="0" baseline="0" noProof="0" dirty="0">
                <a:ln>
                  <a:noFill/>
                </a:ln>
                <a:solidFill>
                  <a:srgbClr val="0070C0"/>
                </a:solidFill>
                <a:effectLst/>
                <a:uLnTx/>
                <a:uFillTx/>
                <a:latin typeface="Calibri"/>
                <a:ea typeface="+mn-ea"/>
                <a:cs typeface="+mn-cs"/>
              </a:rPr>
              <a:t>Build-Your-Own Tabletop Exercise</a:t>
            </a:r>
            <a:r>
              <a:rPr kumimoji="0" lang="en-US" b="0" i="0" u="none" strike="noStrike" kern="1200" cap="none" spc="-50" normalizeH="0" baseline="0" noProof="0" dirty="0">
                <a:ln>
                  <a:noFill/>
                </a:ln>
                <a:solidFill>
                  <a:prstClr val="black"/>
                </a:solidFill>
                <a:effectLst/>
                <a:uLnTx/>
                <a:uFillTx/>
                <a:latin typeface="Calibri"/>
                <a:ea typeface="+mn-ea"/>
                <a:cs typeface="+mn-cs"/>
              </a:rPr>
              <a:t> </a:t>
            </a:r>
            <a:endParaRPr lang="en-CA" i="1" dirty="0"/>
          </a:p>
          <a:p>
            <a:endParaRPr lang="en-CA" dirty="0"/>
          </a:p>
        </p:txBody>
      </p:sp>
    </p:spTree>
    <p:extLst>
      <p:ext uri="{BB962C8B-B14F-4D97-AF65-F5344CB8AC3E}">
        <p14:creationId xmlns:p14="http://schemas.microsoft.com/office/powerpoint/2010/main" val="3225353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1137B9C-9847-4D6D-A411-E7723E858A7F}"/>
              </a:ext>
            </a:extLst>
          </p:cNvPr>
          <p:cNvSpPr>
            <a:spLocks noGrp="1"/>
          </p:cNvSpPr>
          <p:nvPr>
            <p:ph type="title"/>
          </p:nvPr>
        </p:nvSpPr>
        <p:spPr/>
        <p:txBody>
          <a:bodyPr/>
          <a:lstStyle/>
          <a:p>
            <a:r>
              <a:rPr lang="en-CA" dirty="0"/>
              <a:t>Case Scenario Discussion</a:t>
            </a:r>
          </a:p>
        </p:txBody>
      </p:sp>
      <p:sp>
        <p:nvSpPr>
          <p:cNvPr id="3" name="Content Placeholder 2">
            <a:extLst>
              <a:ext uri="{FF2B5EF4-FFF2-40B4-BE49-F238E27FC236}">
                <a16:creationId xmlns="" xmlns:a16="http://schemas.microsoft.com/office/drawing/2014/main" id="{75D117B9-9CCE-4FEE-BEE3-E66E136C9D14}"/>
              </a:ext>
            </a:extLst>
          </p:cNvPr>
          <p:cNvSpPr>
            <a:spLocks noGrp="1"/>
          </p:cNvSpPr>
          <p:nvPr>
            <p:ph idx="1"/>
          </p:nvPr>
        </p:nvSpPr>
        <p:spPr/>
        <p:txBody>
          <a:bodyPr>
            <a:normAutofit lnSpcReduction="10000"/>
          </a:bodyPr>
          <a:lstStyle/>
          <a:p>
            <a:pPr marL="457200" marR="0" lvl="0" indent="-457200" algn="l" defTabSz="914400" rtl="0" eaLnBrk="1" fontAlgn="auto" latinLnBrk="0" hangingPunct="1">
              <a:lnSpc>
                <a:spcPct val="90000"/>
              </a:lnSpc>
              <a:spcBef>
                <a:spcPts val="600"/>
              </a:spcBef>
              <a:spcAft>
                <a:spcPts val="600"/>
              </a:spcAft>
              <a:buClr>
                <a:srgbClr val="5B9BD5"/>
              </a:buClr>
              <a:buSzPct val="100000"/>
              <a:buFont typeface="Arial" panose="020B0604020202020204" pitchFamily="34" charset="0"/>
              <a:buChar char="•"/>
              <a:tabLst/>
              <a:defRPr/>
            </a:pPr>
            <a:endParaRPr kumimoji="0" lang="en-CA" sz="2800" b="0" i="0" u="none" strike="noStrike" kern="1200" cap="none" spc="0" normalizeH="0" baseline="0" noProof="0" dirty="0">
              <a:ln>
                <a:noFill/>
              </a:ln>
              <a:solidFill>
                <a:prstClr val="black"/>
              </a:solidFill>
              <a:effectLst/>
              <a:uLnTx/>
              <a:uFillTx/>
              <a:latin typeface="Calibri"/>
              <a:ea typeface="+mn-ea"/>
              <a:cs typeface="+mn-cs"/>
            </a:endParaRPr>
          </a:p>
          <a:p>
            <a:pPr>
              <a:buFont typeface="Wingdings" panose="05000000000000000000" pitchFamily="2" charset="2"/>
              <a:buChar char="ü"/>
            </a:pPr>
            <a:r>
              <a:rPr lang="en-CA" i="1" dirty="0"/>
              <a:t>Insert the desired questions from the list below. </a:t>
            </a:r>
          </a:p>
          <a:p>
            <a:pPr marL="1001268" lvl="1" indent="-457200"/>
            <a:r>
              <a:rPr lang="en-US" i="1" spc="-50" dirty="0">
                <a:solidFill>
                  <a:prstClr val="black"/>
                </a:solidFill>
                <a:latin typeface="Calibri"/>
              </a:rPr>
              <a:t>Additional questions can also be added</a:t>
            </a:r>
            <a:endParaRPr lang="en-CA" i="1" dirty="0"/>
          </a:p>
          <a:p>
            <a:pPr marL="342900" lvl="0" indent="-342900">
              <a:lnSpc>
                <a:spcPct val="100000"/>
              </a:lnSpc>
              <a:spcBef>
                <a:spcPts val="0"/>
              </a:spcBef>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0"/>
              </a:spcBef>
              <a:buFont typeface="Symbol" panose="05050102010706020507" pitchFamily="18" charset="2"/>
              <a:buChar char=""/>
            </a:pP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0"/>
              </a:spcBef>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What are your immediate actions?</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0"/>
              </a:spcBef>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What will your communication strategy be?</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0"/>
              </a:spcBef>
              <a:spcAft>
                <a:spcPts val="10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What control measures will continue or be enhanced?</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0"/>
              </a:spcBef>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Are the home’s resources and planning sufficient to curb the outbreak at this point?</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457200">
              <a:lnSpc>
                <a:spcPct val="100000"/>
              </a:lnSpc>
              <a:spcBef>
                <a:spcPts val="0"/>
              </a:spcBef>
            </a:pPr>
            <a:r>
              <a:rPr lang="en-US" sz="1800" dirty="0">
                <a:effectLst/>
                <a:latin typeface="Calibri" panose="020F0502020204030204" pitchFamily="34" charset="0"/>
                <a:ea typeface="Calibri" panose="020F0502020204030204" pitchFamily="34" charset="0"/>
                <a:cs typeface="Times New Roman" panose="02020603050405020304" pitchFamily="18" charset="0"/>
              </a:rPr>
              <a:t>Consider staffing, testing/assessment, physical resources?</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0000"/>
              </a:lnSpc>
              <a:spcBef>
                <a:spcPts val="0"/>
              </a:spcBef>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     What supports will you need to address any gaps identified?</a:t>
            </a:r>
            <a:endParaRPr lang="en-CA" dirty="0"/>
          </a:p>
          <a:p>
            <a:endParaRPr lang="en-CA" dirty="0"/>
          </a:p>
        </p:txBody>
      </p:sp>
    </p:spTree>
    <p:extLst>
      <p:ext uri="{BB962C8B-B14F-4D97-AF65-F5344CB8AC3E}">
        <p14:creationId xmlns:p14="http://schemas.microsoft.com/office/powerpoint/2010/main" val="2435173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7B2081B-9E62-49F4-B8A5-ED875A8BE290}"/>
              </a:ext>
            </a:extLst>
          </p:cNvPr>
          <p:cNvSpPr>
            <a:spLocks noGrp="1"/>
          </p:cNvSpPr>
          <p:nvPr>
            <p:ph type="title"/>
          </p:nvPr>
        </p:nvSpPr>
        <p:spPr/>
        <p:txBody>
          <a:bodyPr/>
          <a:lstStyle/>
          <a:p>
            <a:r>
              <a:rPr lang="en-CA" dirty="0"/>
              <a:t>Case Scenario</a:t>
            </a:r>
          </a:p>
        </p:txBody>
      </p:sp>
      <p:sp>
        <p:nvSpPr>
          <p:cNvPr id="3" name="Content Placeholder 2">
            <a:extLst>
              <a:ext uri="{FF2B5EF4-FFF2-40B4-BE49-F238E27FC236}">
                <a16:creationId xmlns="" xmlns:a16="http://schemas.microsoft.com/office/drawing/2014/main" id="{BAAD2D1F-BB9B-4EB8-86DD-AC4393DA7005}"/>
              </a:ext>
            </a:extLst>
          </p:cNvPr>
          <p:cNvSpPr>
            <a:spLocks noGrp="1"/>
          </p:cNvSpPr>
          <p:nvPr>
            <p:ph idx="1"/>
          </p:nvPr>
        </p:nvSpPr>
        <p:spPr/>
        <p:txBody>
          <a:bodyPr/>
          <a:lstStyle/>
          <a:p>
            <a:pPr marL="457200" indent="-457200">
              <a:buFont typeface="Arial" panose="020B0604020202020204" pitchFamily="34" charset="0"/>
              <a:buChar char="•"/>
            </a:pPr>
            <a:endParaRPr lang="en-CA" dirty="0"/>
          </a:p>
          <a:p>
            <a:pPr marL="457200" indent="-457200">
              <a:buFont typeface="Arial" panose="020B0604020202020204" pitchFamily="34" charset="0"/>
              <a:buChar char="•"/>
            </a:pPr>
            <a:r>
              <a:rPr lang="en-CA" dirty="0"/>
              <a:t>Step 4: Add your Mix-Ins (Optional) </a:t>
            </a:r>
            <a:r>
              <a:rPr lang="en-CA" i="1" dirty="0"/>
              <a:t>(Insert here)</a:t>
            </a:r>
          </a:p>
          <a:p>
            <a:pPr marL="1001268" lvl="1" indent="-457200"/>
            <a:r>
              <a:rPr lang="en-CA" dirty="0"/>
              <a:t>Refer</a:t>
            </a:r>
            <a:r>
              <a:rPr lang="en-CA" i="1" dirty="0"/>
              <a:t> </a:t>
            </a:r>
            <a:r>
              <a:rPr lang="en-CA" dirty="0"/>
              <a:t>to</a:t>
            </a:r>
            <a:r>
              <a:rPr lang="en-CA" i="1" dirty="0"/>
              <a:t> </a:t>
            </a:r>
            <a:r>
              <a:rPr lang="en-CA" dirty="0"/>
              <a:t>Step 4 of the </a:t>
            </a:r>
            <a:r>
              <a:rPr kumimoji="0" lang="en-US" b="1" i="1" u="none" strike="noStrike" kern="1200" cap="none" spc="-50" normalizeH="0" baseline="0" noProof="0" dirty="0">
                <a:ln>
                  <a:noFill/>
                </a:ln>
                <a:solidFill>
                  <a:srgbClr val="0070C0"/>
                </a:solidFill>
                <a:effectLst/>
                <a:uLnTx/>
                <a:uFillTx/>
                <a:latin typeface="Calibri"/>
                <a:ea typeface="+mn-ea"/>
                <a:cs typeface="+mn-cs"/>
              </a:rPr>
              <a:t>Build-Your-Own Tabletop Exercise</a:t>
            </a:r>
            <a:r>
              <a:rPr kumimoji="0" lang="en-US" b="0" i="0" u="none" strike="noStrike" kern="1200" cap="none" spc="-50" normalizeH="0" baseline="0" noProof="0" dirty="0">
                <a:ln>
                  <a:noFill/>
                </a:ln>
                <a:solidFill>
                  <a:prstClr val="black"/>
                </a:solidFill>
                <a:effectLst/>
                <a:uLnTx/>
                <a:uFillTx/>
                <a:latin typeface="Calibri"/>
                <a:ea typeface="+mn-ea"/>
                <a:cs typeface="+mn-cs"/>
              </a:rPr>
              <a:t> </a:t>
            </a:r>
          </a:p>
        </p:txBody>
      </p:sp>
    </p:spTree>
    <p:extLst>
      <p:ext uri="{BB962C8B-B14F-4D97-AF65-F5344CB8AC3E}">
        <p14:creationId xmlns:p14="http://schemas.microsoft.com/office/powerpoint/2010/main" val="39234895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204D81C-B346-403B-86CB-CEF00E920285}"/>
              </a:ext>
            </a:extLst>
          </p:cNvPr>
          <p:cNvSpPr>
            <a:spLocks noGrp="1"/>
          </p:cNvSpPr>
          <p:nvPr>
            <p:ph type="title"/>
          </p:nvPr>
        </p:nvSpPr>
        <p:spPr/>
        <p:txBody>
          <a:bodyPr/>
          <a:lstStyle/>
          <a:p>
            <a:r>
              <a:rPr lang="en-CA" dirty="0"/>
              <a:t>Case Scenario Discussion</a:t>
            </a:r>
          </a:p>
        </p:txBody>
      </p:sp>
      <p:sp>
        <p:nvSpPr>
          <p:cNvPr id="3" name="Content Placeholder 2">
            <a:extLst>
              <a:ext uri="{FF2B5EF4-FFF2-40B4-BE49-F238E27FC236}">
                <a16:creationId xmlns="" xmlns:a16="http://schemas.microsoft.com/office/drawing/2014/main" id="{849C21DF-BFDA-4C2F-B96E-C97DD1FA10F2}"/>
              </a:ext>
            </a:extLst>
          </p:cNvPr>
          <p:cNvSpPr>
            <a:spLocks noGrp="1"/>
          </p:cNvSpPr>
          <p:nvPr>
            <p:ph idx="1"/>
          </p:nvPr>
        </p:nvSpPr>
        <p:spPr/>
        <p:txBody>
          <a:bodyPr/>
          <a:lstStyle/>
          <a:p>
            <a:pPr marL="457200" marR="0" lvl="0" indent="-457200" algn="l" defTabSz="914400" rtl="0" eaLnBrk="1" fontAlgn="auto" latinLnBrk="0" hangingPunct="1">
              <a:lnSpc>
                <a:spcPct val="90000"/>
              </a:lnSpc>
              <a:spcBef>
                <a:spcPts val="600"/>
              </a:spcBef>
              <a:spcAft>
                <a:spcPts val="600"/>
              </a:spcAft>
              <a:buClr>
                <a:srgbClr val="5B9BD5"/>
              </a:buClr>
              <a:buSzPct val="100000"/>
              <a:buFont typeface="Arial" panose="020B0604020202020204" pitchFamily="34" charset="0"/>
              <a:buChar char="•"/>
              <a:tabLst/>
              <a:defRPr/>
            </a:pPr>
            <a:endParaRPr kumimoji="0" lang="en-CA" sz="2800" b="0" i="1" u="none" strike="noStrike" kern="1200" cap="none" spc="0" normalizeH="0" baseline="0" noProof="0" dirty="0">
              <a:ln>
                <a:noFill/>
              </a:ln>
              <a:solidFill>
                <a:prstClr val="black"/>
              </a:solidFill>
              <a:effectLst/>
              <a:uLnTx/>
              <a:uFillTx/>
              <a:latin typeface="Calibri"/>
              <a:ea typeface="+mn-ea"/>
              <a:cs typeface="+mn-cs"/>
            </a:endParaRPr>
          </a:p>
          <a:p>
            <a:pPr marL="457200" marR="0" lvl="0" indent="-457200" algn="l" defTabSz="914400" rtl="0" eaLnBrk="1" fontAlgn="auto" latinLnBrk="0" hangingPunct="1">
              <a:lnSpc>
                <a:spcPct val="90000"/>
              </a:lnSpc>
              <a:spcBef>
                <a:spcPts val="600"/>
              </a:spcBef>
              <a:spcAft>
                <a:spcPts val="600"/>
              </a:spcAft>
              <a:buClr>
                <a:srgbClr val="5B9BD5"/>
              </a:buClr>
              <a:buSzPct val="100000"/>
              <a:buFont typeface="Wingdings" panose="05000000000000000000" pitchFamily="2" charset="2"/>
              <a:buChar char="ü"/>
              <a:tabLst/>
              <a:defRPr/>
            </a:pPr>
            <a:r>
              <a:rPr kumimoji="0" lang="en-CA" sz="2800" b="0" i="1" u="none" strike="noStrike" kern="1200" cap="none" spc="0" normalizeH="0" baseline="0" noProof="0" dirty="0">
                <a:ln>
                  <a:noFill/>
                </a:ln>
                <a:solidFill>
                  <a:prstClr val="black"/>
                </a:solidFill>
                <a:effectLst/>
                <a:uLnTx/>
                <a:uFillTx/>
                <a:latin typeface="Calibri"/>
                <a:ea typeface="+mn-ea"/>
                <a:cs typeface="+mn-cs"/>
              </a:rPr>
              <a:t>Insert the questions you would like to use from Step 4 (optional) from the </a:t>
            </a:r>
            <a:r>
              <a:rPr kumimoji="0" lang="en-US" sz="2800" b="1" i="1" u="none" strike="noStrike" kern="1200" cap="none" spc="-50" normalizeH="0" baseline="0" noProof="0" dirty="0">
                <a:ln>
                  <a:noFill/>
                </a:ln>
                <a:solidFill>
                  <a:srgbClr val="0070C0"/>
                </a:solidFill>
                <a:effectLst/>
                <a:uLnTx/>
                <a:uFillTx/>
                <a:latin typeface="Calibri"/>
                <a:ea typeface="+mn-ea"/>
                <a:cs typeface="+mn-cs"/>
              </a:rPr>
              <a:t>Build-Your-Own Tabletop Exercise</a:t>
            </a:r>
            <a:endParaRPr lang="en-CA" dirty="0"/>
          </a:p>
        </p:txBody>
      </p:sp>
    </p:spTree>
    <p:extLst>
      <p:ext uri="{BB962C8B-B14F-4D97-AF65-F5344CB8AC3E}">
        <p14:creationId xmlns:p14="http://schemas.microsoft.com/office/powerpoint/2010/main" val="1407351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Intended Use of the Template</a:t>
            </a:r>
            <a:endParaRPr lang="en-US" dirty="0"/>
          </a:p>
        </p:txBody>
      </p:sp>
      <p:sp>
        <p:nvSpPr>
          <p:cNvPr id="3" name="Content Placeholder 2"/>
          <p:cNvSpPr>
            <a:spLocks noGrp="1"/>
          </p:cNvSpPr>
          <p:nvPr>
            <p:ph idx="1"/>
          </p:nvPr>
        </p:nvSpPr>
        <p:spPr>
          <a:xfrm>
            <a:off x="725713" y="1474913"/>
            <a:ext cx="10429965" cy="3850122"/>
          </a:xfrm>
        </p:spPr>
        <p:txBody>
          <a:bodyPr>
            <a:normAutofit/>
          </a:bodyPr>
          <a:lstStyle/>
          <a:p>
            <a:pPr marL="91440" indent="-91440">
              <a:buClr>
                <a:srgbClr val="5B9BD5"/>
              </a:buClr>
              <a:buFont typeface="Wingdings" panose="05000000000000000000" pitchFamily="2" charset="2"/>
              <a:buChar char="§"/>
              <a:defRPr/>
            </a:pPr>
            <a:r>
              <a:rPr kumimoji="0" lang="en-US" sz="2400" b="0" i="0" u="none" strike="noStrike" kern="1200" cap="none" spc="-50" normalizeH="0" baseline="0" noProof="0" dirty="0">
                <a:ln>
                  <a:noFill/>
                </a:ln>
                <a:solidFill>
                  <a:prstClr val="black"/>
                </a:solidFill>
                <a:effectLst/>
                <a:uLnTx/>
                <a:uFillTx/>
                <a:latin typeface="Calibri"/>
                <a:ea typeface="+mn-ea"/>
                <a:cs typeface="+mn-cs"/>
              </a:rPr>
              <a:t>The template is designed to be a ‘plug and play’ for facilities to easily incorporate the scenarios in the </a:t>
            </a:r>
            <a:r>
              <a:rPr kumimoji="0" lang="en-US" sz="2400" b="1" i="1" u="none" strike="noStrike" kern="1200" cap="none" spc="-50" normalizeH="0" baseline="0" noProof="0" dirty="0">
                <a:ln>
                  <a:noFill/>
                </a:ln>
                <a:solidFill>
                  <a:srgbClr val="0070C0"/>
                </a:solidFill>
                <a:effectLst/>
                <a:uLnTx/>
                <a:uFillTx/>
                <a:latin typeface="Calibri"/>
                <a:ea typeface="+mn-ea"/>
                <a:cs typeface="+mn-cs"/>
              </a:rPr>
              <a:t>Build-Your-Own Tabletop Exercise </a:t>
            </a:r>
            <a:r>
              <a:rPr kumimoji="0" lang="en-US" sz="2400" b="0" i="0" u="none" strike="noStrike" kern="1200" cap="none" spc="-50" normalizeH="0" baseline="0" noProof="0" dirty="0">
                <a:ln>
                  <a:noFill/>
                </a:ln>
                <a:solidFill>
                  <a:prstClr val="black"/>
                </a:solidFill>
                <a:effectLst/>
                <a:uLnTx/>
                <a:uFillTx/>
                <a:latin typeface="Calibri"/>
                <a:ea typeface="+mn-ea"/>
                <a:cs typeface="+mn-cs"/>
              </a:rPr>
              <a:t>into this presentation template to run a tabletop exercise in your facility. </a:t>
            </a:r>
          </a:p>
          <a:p>
            <a:pPr marL="635508" lvl="1" indent="-91440">
              <a:buClr>
                <a:srgbClr val="5B9BD5"/>
              </a:buClr>
              <a:buFont typeface="Wingdings" panose="05000000000000000000" pitchFamily="2" charset="2"/>
              <a:buChar char="§"/>
              <a:defRPr/>
            </a:pPr>
            <a:r>
              <a:rPr lang="en-US" sz="2400" spc="-50" dirty="0">
                <a:solidFill>
                  <a:prstClr val="black"/>
                </a:solidFill>
                <a:latin typeface="Calibri"/>
              </a:rPr>
              <a:t>Insert the relevant information for your facility into the corresponding slides in this template.</a:t>
            </a:r>
            <a:endParaRPr kumimoji="0" lang="en-US" sz="2400" b="0" i="0" u="none" strike="noStrike" kern="1200" cap="none" spc="-50" normalizeH="0" baseline="0" noProof="0" dirty="0">
              <a:ln>
                <a:noFill/>
              </a:ln>
              <a:solidFill>
                <a:prstClr val="black"/>
              </a:solidFill>
              <a:effectLst/>
              <a:uLnTx/>
              <a:uFillTx/>
              <a:latin typeface="Calibri"/>
              <a:ea typeface="+mn-ea"/>
              <a:cs typeface="+mn-cs"/>
            </a:endParaRPr>
          </a:p>
          <a:p>
            <a:pPr marL="91440" marR="0" lvl="0" indent="-91440" algn="l" defTabSz="914400" rtl="0" eaLnBrk="1" fontAlgn="auto" latinLnBrk="0" hangingPunct="1">
              <a:lnSpc>
                <a:spcPct val="90000"/>
              </a:lnSpc>
              <a:spcBef>
                <a:spcPts val="600"/>
              </a:spcBef>
              <a:spcAft>
                <a:spcPts val="600"/>
              </a:spcAft>
              <a:buClr>
                <a:srgbClr val="5B9BD5"/>
              </a:buClr>
              <a:buSzPct val="100000"/>
              <a:buFont typeface="Wingdings" panose="05000000000000000000" pitchFamily="2" charset="2"/>
              <a:buChar char="§"/>
              <a:tabLst/>
              <a:defRPr/>
            </a:pPr>
            <a:endParaRPr lang="en-US" sz="2400" spc="-50" dirty="0">
              <a:solidFill>
                <a:prstClr val="black"/>
              </a:solidFill>
              <a:latin typeface="Calibri"/>
            </a:endParaRPr>
          </a:p>
          <a:p>
            <a:pPr marL="91440" marR="0" lvl="0" indent="-91440" algn="l" defTabSz="914400" rtl="0" eaLnBrk="1" fontAlgn="auto" latinLnBrk="0" hangingPunct="1">
              <a:lnSpc>
                <a:spcPct val="90000"/>
              </a:lnSpc>
              <a:spcBef>
                <a:spcPts val="600"/>
              </a:spcBef>
              <a:spcAft>
                <a:spcPts val="600"/>
              </a:spcAft>
              <a:buClr>
                <a:srgbClr val="5B9BD5"/>
              </a:buClr>
              <a:buSzPct val="100000"/>
              <a:buFont typeface="Wingdings" panose="05000000000000000000" pitchFamily="2" charset="2"/>
              <a:buChar char="§"/>
              <a:tabLst/>
              <a:defRPr/>
            </a:pPr>
            <a:r>
              <a:rPr kumimoji="0" lang="en-US" sz="2400" b="0" i="0" u="none" strike="noStrike" kern="1200" cap="none" spc="-50" normalizeH="0" baseline="0" noProof="0" dirty="0">
                <a:ln>
                  <a:noFill/>
                </a:ln>
                <a:solidFill>
                  <a:prstClr val="black"/>
                </a:solidFill>
                <a:effectLst/>
                <a:uLnTx/>
                <a:uFillTx/>
                <a:latin typeface="Calibri"/>
                <a:ea typeface="+mn-ea"/>
                <a:cs typeface="+mn-cs"/>
              </a:rPr>
              <a:t>This template is designed to be used alongside the </a:t>
            </a:r>
            <a:r>
              <a:rPr kumimoji="0" lang="en-US" sz="2400" b="1" i="1" u="none" strike="noStrike" kern="1200" cap="none" spc="-50" normalizeH="0" baseline="0" noProof="0" dirty="0">
                <a:ln>
                  <a:noFill/>
                </a:ln>
                <a:solidFill>
                  <a:srgbClr val="0070C0"/>
                </a:solidFill>
                <a:effectLst/>
                <a:uLnTx/>
                <a:uFillTx/>
                <a:latin typeface="Calibri"/>
                <a:ea typeface="+mn-ea"/>
                <a:cs typeface="+mn-cs"/>
              </a:rPr>
              <a:t>Build-Your-Own Tabletop Exercise</a:t>
            </a:r>
            <a:r>
              <a:rPr kumimoji="0" lang="en-US" sz="2400" b="0" i="0" u="none" strike="noStrike" kern="1200" cap="none" spc="-50" normalizeH="0" baseline="0" noProof="0" dirty="0">
                <a:ln>
                  <a:noFill/>
                </a:ln>
                <a:solidFill>
                  <a:prstClr val="black"/>
                </a:solidFill>
                <a:effectLst/>
                <a:uLnTx/>
                <a:uFillTx/>
                <a:latin typeface="Calibri"/>
                <a:ea typeface="+mn-ea"/>
                <a:cs typeface="+mn-cs"/>
              </a:rPr>
              <a:t> document.</a:t>
            </a:r>
          </a:p>
          <a:p>
            <a:pPr marL="91440" marR="0" lvl="0" indent="-91440" algn="l" defTabSz="914400" rtl="0" eaLnBrk="1" fontAlgn="auto" latinLnBrk="0" hangingPunct="1">
              <a:lnSpc>
                <a:spcPct val="90000"/>
              </a:lnSpc>
              <a:spcBef>
                <a:spcPts val="600"/>
              </a:spcBef>
              <a:spcAft>
                <a:spcPts val="600"/>
              </a:spcAft>
              <a:buClr>
                <a:srgbClr val="5B9BD5"/>
              </a:buClr>
              <a:buSzPct val="100000"/>
              <a:buFont typeface="Wingdings" panose="05000000000000000000" pitchFamily="2" charset="2"/>
              <a:buChar char="§"/>
              <a:tabLst/>
              <a:defRPr/>
            </a:pPr>
            <a:endParaRPr kumimoji="0" lang="en-US" sz="2400" b="0" i="0" u="none" strike="noStrike" kern="1200" cap="none" spc="-50" normalizeH="0" baseline="0" noProof="0" dirty="0">
              <a:ln>
                <a:noFill/>
              </a:ln>
              <a:solidFill>
                <a:prstClr val="black"/>
              </a:solidFill>
              <a:effectLst/>
              <a:uLnTx/>
              <a:uFillTx/>
              <a:latin typeface="Calibri"/>
              <a:ea typeface="+mn-ea"/>
              <a:cs typeface="+mn-cs"/>
            </a:endParaRPr>
          </a:p>
          <a:p>
            <a:pPr marL="685800" marR="0" lvl="0" indent="-685800" algn="l" defTabSz="914400" rtl="0" eaLnBrk="1" fontAlgn="auto" latinLnBrk="0" hangingPunct="1">
              <a:lnSpc>
                <a:spcPct val="90000"/>
              </a:lnSpc>
              <a:spcBef>
                <a:spcPts val="600"/>
              </a:spcBef>
              <a:spcAft>
                <a:spcPts val="600"/>
              </a:spcAft>
              <a:buClr>
                <a:srgbClr val="5B9BD5"/>
              </a:buClr>
              <a:buSzPct val="100000"/>
              <a:buFont typeface="Wingdings" panose="05000000000000000000" pitchFamily="2" charset="2"/>
              <a:buChar char="ü"/>
              <a:tabLst/>
              <a:defRPr/>
            </a:pPr>
            <a:endParaRPr kumimoji="0" lang="en-US" sz="2400" b="0" i="0" u="none" strike="noStrike" kern="1200" cap="none" spc="-50" normalizeH="0" baseline="0" noProof="0" dirty="0">
              <a:ln>
                <a:noFill/>
              </a:ln>
              <a:solidFill>
                <a:prstClr val="black"/>
              </a:solidFill>
              <a:effectLst/>
              <a:uLnTx/>
              <a:uFillTx/>
              <a:latin typeface="Calibri"/>
              <a:ea typeface="+mn-ea"/>
              <a:cs typeface="+mn-cs"/>
            </a:endParaRPr>
          </a:p>
          <a:p>
            <a:pPr marL="457200" indent="-457200">
              <a:buFont typeface="Arial" panose="020B0604020202020204" pitchFamily="34" charset="0"/>
              <a:buChar char="•"/>
            </a:pPr>
            <a:endParaRPr lang="en-US" sz="2400" dirty="0"/>
          </a:p>
        </p:txBody>
      </p:sp>
    </p:spTree>
    <p:extLst>
      <p:ext uri="{BB962C8B-B14F-4D97-AF65-F5344CB8AC3E}">
        <p14:creationId xmlns:p14="http://schemas.microsoft.com/office/powerpoint/2010/main" val="34531927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10D0676-94E6-4CA0-A01E-1E030AF53760}"/>
              </a:ext>
            </a:extLst>
          </p:cNvPr>
          <p:cNvSpPr>
            <a:spLocks noGrp="1"/>
          </p:cNvSpPr>
          <p:nvPr>
            <p:ph type="title"/>
          </p:nvPr>
        </p:nvSpPr>
        <p:spPr/>
        <p:txBody>
          <a:bodyPr/>
          <a:lstStyle/>
          <a:p>
            <a:r>
              <a:rPr lang="en-CA" dirty="0"/>
              <a:t>Case Scenario</a:t>
            </a:r>
          </a:p>
        </p:txBody>
      </p:sp>
      <p:sp>
        <p:nvSpPr>
          <p:cNvPr id="3" name="Content Placeholder 2">
            <a:extLst>
              <a:ext uri="{FF2B5EF4-FFF2-40B4-BE49-F238E27FC236}">
                <a16:creationId xmlns="" xmlns:a16="http://schemas.microsoft.com/office/drawing/2014/main" id="{21C0416F-E91A-4332-A1B9-C9575EBF3DC8}"/>
              </a:ext>
            </a:extLst>
          </p:cNvPr>
          <p:cNvSpPr>
            <a:spLocks noGrp="1"/>
          </p:cNvSpPr>
          <p:nvPr>
            <p:ph idx="1"/>
          </p:nvPr>
        </p:nvSpPr>
        <p:spPr/>
        <p:txBody>
          <a:bodyPr/>
          <a:lstStyle/>
          <a:p>
            <a:pPr marL="457200" indent="-457200">
              <a:buFont typeface="Arial" panose="020B0604020202020204" pitchFamily="34" charset="0"/>
              <a:buChar char="•"/>
            </a:pPr>
            <a:r>
              <a:rPr lang="en-CA" dirty="0">
                <a:effectLst/>
                <a:latin typeface="Calibri" panose="020F0502020204030204" pitchFamily="34" charset="0"/>
                <a:ea typeface="Calibri" panose="020F0502020204030204" pitchFamily="34" charset="0"/>
                <a:cs typeface="Times New Roman" panose="02020603050405020304" pitchFamily="18" charset="0"/>
              </a:rPr>
              <a:t>Your home receives this message: </a:t>
            </a:r>
          </a:p>
          <a:p>
            <a:pPr marL="457200" indent="-457200">
              <a:buFont typeface="Arial" panose="020B0604020202020204" pitchFamily="34" charset="0"/>
              <a:buChar char="•"/>
            </a:pPr>
            <a:endParaRPr lang="en-CA" i="1" dirty="0">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endParaRPr lang="en-CA" i="1" dirty="0">
              <a:latin typeface="Calibri" panose="020F0502020204030204" pitchFamily="34" charset="0"/>
              <a:ea typeface="Calibri" panose="020F0502020204030204" pitchFamily="34" charset="0"/>
              <a:cs typeface="Times New Roman" panose="02020603050405020304" pitchFamily="18" charset="0"/>
            </a:endParaRPr>
          </a:p>
          <a:p>
            <a:r>
              <a:rPr lang="en-CA" i="1" dirty="0">
                <a:effectLst/>
                <a:latin typeface="Calibri" panose="020F0502020204030204" pitchFamily="34" charset="0"/>
                <a:ea typeface="Calibri" panose="020F0502020204030204" pitchFamily="34" charset="0"/>
                <a:cs typeface="Times New Roman" panose="02020603050405020304" pitchFamily="18" charset="0"/>
              </a:rPr>
              <a:t>“Through strict adherence to control measures and the diligence of the team, there have been no new cases. Resident cases are improving and resolving. The local Public Health Unit declares the outbreak over.” </a:t>
            </a:r>
            <a:endParaRPr lang="en-CA" dirty="0">
              <a:effectLst/>
              <a:latin typeface="Calibri" panose="020F0502020204030204" pitchFamily="34"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endParaRPr lang="en-CA" dirty="0"/>
          </a:p>
        </p:txBody>
      </p:sp>
    </p:spTree>
    <p:extLst>
      <p:ext uri="{BB962C8B-B14F-4D97-AF65-F5344CB8AC3E}">
        <p14:creationId xmlns:p14="http://schemas.microsoft.com/office/powerpoint/2010/main" val="8720463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D91621F-E5E2-408C-9679-B9C0EAC62C25}"/>
              </a:ext>
            </a:extLst>
          </p:cNvPr>
          <p:cNvSpPr>
            <a:spLocks noGrp="1"/>
          </p:cNvSpPr>
          <p:nvPr>
            <p:ph type="title"/>
          </p:nvPr>
        </p:nvSpPr>
        <p:spPr/>
        <p:txBody>
          <a:bodyPr/>
          <a:lstStyle/>
          <a:p>
            <a:r>
              <a:rPr lang="en-CA" dirty="0"/>
              <a:t>Case Scenario Conclusion Discussion</a:t>
            </a:r>
          </a:p>
        </p:txBody>
      </p:sp>
      <p:sp>
        <p:nvSpPr>
          <p:cNvPr id="3" name="Content Placeholder 2">
            <a:extLst>
              <a:ext uri="{FF2B5EF4-FFF2-40B4-BE49-F238E27FC236}">
                <a16:creationId xmlns="" xmlns:a16="http://schemas.microsoft.com/office/drawing/2014/main" id="{DEEF7E04-3735-42B8-AD29-AA4997352A1C}"/>
              </a:ext>
            </a:extLst>
          </p:cNvPr>
          <p:cNvSpPr>
            <a:spLocks noGrp="1"/>
          </p:cNvSpPr>
          <p:nvPr>
            <p:ph idx="1"/>
          </p:nvPr>
        </p:nvSpPr>
        <p:spPr/>
        <p:txBody>
          <a:bodyPr/>
          <a:lstStyle/>
          <a:p>
            <a:pPr marL="457200" marR="0" lvl="0" indent="-457200" algn="l" defTabSz="914400" rtl="0" eaLnBrk="1" fontAlgn="auto" latinLnBrk="0" hangingPunct="1">
              <a:lnSpc>
                <a:spcPct val="90000"/>
              </a:lnSpc>
              <a:spcBef>
                <a:spcPts val="600"/>
              </a:spcBef>
              <a:spcAft>
                <a:spcPts val="600"/>
              </a:spcAft>
              <a:buClr>
                <a:srgbClr val="5B9BD5"/>
              </a:buClr>
              <a:buSzPct val="100000"/>
              <a:buFont typeface="Arial" panose="020B0604020202020204" pitchFamily="34" charset="0"/>
              <a:buChar char="•"/>
              <a:tabLst/>
              <a:defRPr/>
            </a:pPr>
            <a:endParaRPr kumimoji="0" lang="en-CA" sz="2800" b="0" i="1" u="none" strike="noStrike" kern="1200" cap="none" spc="0" normalizeH="0" baseline="0" noProof="0" dirty="0">
              <a:ln>
                <a:noFill/>
              </a:ln>
              <a:solidFill>
                <a:prstClr val="black"/>
              </a:solidFill>
              <a:effectLst/>
              <a:uLnTx/>
              <a:uFillTx/>
              <a:latin typeface="Calibri"/>
              <a:ea typeface="+mn-ea"/>
              <a:cs typeface="+mn-cs"/>
            </a:endParaRPr>
          </a:p>
          <a:p>
            <a:pPr>
              <a:buFont typeface="Wingdings" panose="05000000000000000000" pitchFamily="2" charset="2"/>
              <a:buChar char="ü"/>
            </a:pPr>
            <a:r>
              <a:rPr lang="en-CA" sz="2400" i="1" dirty="0"/>
              <a:t>Insert the desired questions from the list below</a:t>
            </a:r>
          </a:p>
          <a:p>
            <a:pPr marL="1001268" lvl="1" indent="-457200"/>
            <a:r>
              <a:rPr lang="en-US" sz="2400" i="1" spc="-50" dirty="0">
                <a:solidFill>
                  <a:prstClr val="black"/>
                </a:solidFill>
              </a:rPr>
              <a:t>Additional questions can also be added</a:t>
            </a:r>
            <a:endParaRPr lang="en-CA" sz="2400" i="1" dirty="0"/>
          </a:p>
          <a:p>
            <a:pPr marL="342900" lvl="0" indent="-342900">
              <a:lnSpc>
                <a:spcPct val="100000"/>
              </a:lnSpc>
              <a:spcBef>
                <a:spcPts val="0"/>
              </a:spcBef>
              <a:spcAft>
                <a:spcPts val="800"/>
              </a:spcAft>
              <a:buFont typeface="Symbol" panose="05050102010706020507" pitchFamily="18" charset="2"/>
              <a:buChar char=""/>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What is your communication plan (residents, families, staff, internal and external stakeholders)?</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What is the plan for operational recovery?</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0"/>
              </a:spcBef>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What control measures will continue? </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What are the takeaways from this experience?</a:t>
            </a:r>
            <a:endParaRPr lang="en-C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0"/>
              </a:spcBef>
              <a:spcAft>
                <a:spcPts val="800"/>
              </a:spcAft>
              <a:buFont typeface="Symbol" panose="05050102010706020507" pitchFamily="18" charset="2"/>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Are there gaps to address?</a:t>
            </a:r>
            <a:endParaRPr lang="en-CA" sz="18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0000"/>
              </a:lnSpc>
              <a:spcBef>
                <a:spcPts val="0"/>
              </a:spcBef>
              <a:spcAft>
                <a:spcPts val="800"/>
              </a:spcAft>
              <a:buFont typeface="Symbol" panose="05050102010706020507" pitchFamily="18" charset="2"/>
              <a:buChar char=""/>
            </a:pPr>
            <a:r>
              <a:rPr lang="en-CA" sz="1800" dirty="0">
                <a:effectLst/>
                <a:latin typeface="Calibri" panose="020F0502020204030204" pitchFamily="34" charset="0"/>
                <a:ea typeface="Calibri" panose="020F0502020204030204" pitchFamily="34" charset="0"/>
                <a:cs typeface="Times New Roman" panose="02020603050405020304" pitchFamily="18" charset="0"/>
              </a:rPr>
              <a:t>How will you support residents? Families? Staff? Leadership team? </a:t>
            </a:r>
            <a:endParaRPr lang="en-CA" dirty="0"/>
          </a:p>
          <a:p>
            <a:endParaRPr lang="en-CA" dirty="0"/>
          </a:p>
        </p:txBody>
      </p:sp>
    </p:spTree>
    <p:extLst>
      <p:ext uri="{BB962C8B-B14F-4D97-AF65-F5344CB8AC3E}">
        <p14:creationId xmlns:p14="http://schemas.microsoft.com/office/powerpoint/2010/main" val="23342373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4327E76-0CD8-4662-BCB7-0E791F336813}"/>
              </a:ext>
            </a:extLst>
          </p:cNvPr>
          <p:cNvSpPr>
            <a:spLocks noGrp="1"/>
          </p:cNvSpPr>
          <p:nvPr>
            <p:ph type="title"/>
          </p:nvPr>
        </p:nvSpPr>
        <p:spPr/>
        <p:txBody>
          <a:bodyPr/>
          <a:lstStyle/>
          <a:p>
            <a:r>
              <a:rPr lang="en-CA" dirty="0"/>
              <a:t>Debrief</a:t>
            </a:r>
          </a:p>
        </p:txBody>
      </p:sp>
      <p:sp>
        <p:nvSpPr>
          <p:cNvPr id="3" name="Content Placeholder 2">
            <a:extLst>
              <a:ext uri="{FF2B5EF4-FFF2-40B4-BE49-F238E27FC236}">
                <a16:creationId xmlns="" xmlns:a16="http://schemas.microsoft.com/office/drawing/2014/main" id="{F9A70665-2FC1-4F25-ACD5-B83CE0AEBBA0}"/>
              </a:ext>
            </a:extLst>
          </p:cNvPr>
          <p:cNvSpPr>
            <a:spLocks noGrp="1"/>
          </p:cNvSpPr>
          <p:nvPr>
            <p:ph idx="1"/>
          </p:nvPr>
        </p:nvSpPr>
        <p:spPr/>
        <p:txBody>
          <a:bodyPr/>
          <a:lstStyle/>
          <a:p>
            <a:pPr marL="457200" indent="-457200">
              <a:buFont typeface="Arial" panose="020B0604020202020204" pitchFamily="34" charset="0"/>
              <a:buChar char="•"/>
            </a:pPr>
            <a:endParaRPr lang="en-CA" dirty="0"/>
          </a:p>
          <a:p>
            <a:pPr marL="457200" indent="-457200">
              <a:buFont typeface="Wingdings" panose="05000000000000000000" pitchFamily="2" charset="2"/>
              <a:buChar char="ü"/>
            </a:pPr>
            <a:r>
              <a:rPr lang="en-CA" i="1" dirty="0"/>
              <a:t>Insert questions to consider that will be discussed after the case scenario</a:t>
            </a:r>
            <a:endParaRPr lang="en-CA" dirty="0"/>
          </a:p>
        </p:txBody>
      </p:sp>
    </p:spTree>
    <p:extLst>
      <p:ext uri="{BB962C8B-B14F-4D97-AF65-F5344CB8AC3E}">
        <p14:creationId xmlns:p14="http://schemas.microsoft.com/office/powerpoint/2010/main" val="2044174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7406505-CE51-4E54-B5CE-368996B659B4}"/>
              </a:ext>
            </a:extLst>
          </p:cNvPr>
          <p:cNvSpPr>
            <a:spLocks noGrp="1"/>
          </p:cNvSpPr>
          <p:nvPr>
            <p:ph type="title"/>
          </p:nvPr>
        </p:nvSpPr>
        <p:spPr/>
        <p:txBody>
          <a:bodyPr/>
          <a:lstStyle/>
          <a:p>
            <a:r>
              <a:rPr lang="en-CA" dirty="0"/>
              <a:t>Learning Objectives</a:t>
            </a:r>
          </a:p>
        </p:txBody>
      </p:sp>
      <p:sp>
        <p:nvSpPr>
          <p:cNvPr id="3" name="Content Placeholder 2">
            <a:extLst>
              <a:ext uri="{FF2B5EF4-FFF2-40B4-BE49-F238E27FC236}">
                <a16:creationId xmlns="" xmlns:a16="http://schemas.microsoft.com/office/drawing/2014/main" id="{ACE62BAF-9ED1-49AB-A271-2048B721D384}"/>
              </a:ext>
            </a:extLst>
          </p:cNvPr>
          <p:cNvSpPr>
            <a:spLocks noGrp="1"/>
          </p:cNvSpPr>
          <p:nvPr>
            <p:ph idx="1"/>
          </p:nvPr>
        </p:nvSpPr>
        <p:spPr/>
        <p:txBody>
          <a:bodyPr/>
          <a:lstStyle/>
          <a:p>
            <a:pPr marL="685800" marR="0" lvl="0" indent="-685800" algn="l" defTabSz="914400" rtl="0" eaLnBrk="1" fontAlgn="auto" latinLnBrk="0" hangingPunct="1">
              <a:lnSpc>
                <a:spcPct val="90000"/>
              </a:lnSpc>
              <a:spcBef>
                <a:spcPts val="600"/>
              </a:spcBef>
              <a:spcAft>
                <a:spcPts val="600"/>
              </a:spcAft>
              <a:buClr>
                <a:srgbClr val="5B9BD5"/>
              </a:buClr>
              <a:buSzPct val="100000"/>
              <a:buFont typeface="Wingdings" panose="05000000000000000000" pitchFamily="2" charset="2"/>
              <a:buChar char="ü"/>
              <a:tabLst/>
              <a:defRPr/>
            </a:pPr>
            <a:endParaRPr kumimoji="0" lang="en-US" sz="2400" b="0" i="1" u="none" strike="noStrike" kern="1200" cap="none" spc="-50" normalizeH="0" baseline="0" noProof="0" dirty="0">
              <a:ln>
                <a:noFill/>
              </a:ln>
              <a:solidFill>
                <a:prstClr val="black"/>
              </a:solidFill>
              <a:effectLst/>
              <a:uLnTx/>
              <a:uFillTx/>
              <a:latin typeface="Calibri"/>
              <a:ea typeface="+mn-ea"/>
              <a:cs typeface="+mn-cs"/>
            </a:endParaRPr>
          </a:p>
          <a:p>
            <a:pPr marL="685800" marR="0" lvl="0" indent="-685800" algn="l" defTabSz="914400" rtl="0" eaLnBrk="1" fontAlgn="auto" latinLnBrk="0" hangingPunct="1">
              <a:lnSpc>
                <a:spcPct val="90000"/>
              </a:lnSpc>
              <a:spcBef>
                <a:spcPts val="600"/>
              </a:spcBef>
              <a:spcAft>
                <a:spcPts val="600"/>
              </a:spcAft>
              <a:buClr>
                <a:srgbClr val="5B9BD5"/>
              </a:buClr>
              <a:buSzPct val="100000"/>
              <a:buFont typeface="Wingdings" panose="05000000000000000000" pitchFamily="2" charset="2"/>
              <a:buChar char="ü"/>
              <a:tabLst/>
              <a:defRPr/>
            </a:pPr>
            <a:r>
              <a:rPr kumimoji="0" lang="en-US" b="0" i="1" u="none" strike="noStrike" kern="1200" cap="none" spc="-50" normalizeH="0" baseline="0" noProof="0" dirty="0">
                <a:ln>
                  <a:noFill/>
                </a:ln>
                <a:solidFill>
                  <a:prstClr val="black"/>
                </a:solidFill>
                <a:effectLst/>
                <a:uLnTx/>
                <a:uFillTx/>
                <a:latin typeface="Calibri"/>
                <a:ea typeface="+mn-ea"/>
                <a:cs typeface="+mn-cs"/>
              </a:rPr>
              <a:t>Insert the objectives and purpose here.</a:t>
            </a:r>
          </a:p>
          <a:p>
            <a:endParaRPr lang="en-CA" dirty="0"/>
          </a:p>
        </p:txBody>
      </p:sp>
    </p:spTree>
    <p:extLst>
      <p:ext uri="{BB962C8B-B14F-4D97-AF65-F5344CB8AC3E}">
        <p14:creationId xmlns:p14="http://schemas.microsoft.com/office/powerpoint/2010/main" val="18085449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EBF7AE1-968F-46F8-8050-E18E4B627E76}"/>
              </a:ext>
            </a:extLst>
          </p:cNvPr>
          <p:cNvSpPr>
            <a:spLocks noGrp="1"/>
          </p:cNvSpPr>
          <p:nvPr>
            <p:ph type="title"/>
          </p:nvPr>
        </p:nvSpPr>
        <p:spPr/>
        <p:txBody>
          <a:bodyPr/>
          <a:lstStyle/>
          <a:p>
            <a:r>
              <a:rPr lang="en-CA" dirty="0"/>
              <a:t>Agenda</a:t>
            </a:r>
          </a:p>
        </p:txBody>
      </p:sp>
      <p:sp>
        <p:nvSpPr>
          <p:cNvPr id="3" name="Content Placeholder 2">
            <a:extLst>
              <a:ext uri="{FF2B5EF4-FFF2-40B4-BE49-F238E27FC236}">
                <a16:creationId xmlns="" xmlns:a16="http://schemas.microsoft.com/office/drawing/2014/main" id="{E5D303AC-AEED-4162-8299-0C605C91AE66}"/>
              </a:ext>
            </a:extLst>
          </p:cNvPr>
          <p:cNvSpPr>
            <a:spLocks noGrp="1"/>
          </p:cNvSpPr>
          <p:nvPr>
            <p:ph idx="1"/>
          </p:nvPr>
        </p:nvSpPr>
        <p:spPr/>
        <p:txBody>
          <a:bodyPr/>
          <a:lstStyle/>
          <a:p>
            <a:pPr marL="457200" indent="-457200">
              <a:buFont typeface="Wingdings" panose="05000000000000000000" pitchFamily="2" charset="2"/>
              <a:buChar char="ü"/>
            </a:pPr>
            <a:endParaRPr lang="en-CA" i="1" dirty="0"/>
          </a:p>
          <a:p>
            <a:pPr marL="457200" indent="-457200">
              <a:buFont typeface="Wingdings" panose="05000000000000000000" pitchFamily="2" charset="2"/>
              <a:buChar char="ü"/>
            </a:pPr>
            <a:r>
              <a:rPr lang="en-CA" i="1" dirty="0"/>
              <a:t>Insert the agenda here</a:t>
            </a:r>
          </a:p>
        </p:txBody>
      </p:sp>
    </p:spTree>
    <p:extLst>
      <p:ext uri="{BB962C8B-B14F-4D97-AF65-F5344CB8AC3E}">
        <p14:creationId xmlns:p14="http://schemas.microsoft.com/office/powerpoint/2010/main" val="3261395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841EEA8-B320-4E6A-992E-6BFEACC1E32C}"/>
              </a:ext>
            </a:extLst>
          </p:cNvPr>
          <p:cNvSpPr>
            <a:spLocks noGrp="1"/>
          </p:cNvSpPr>
          <p:nvPr>
            <p:ph type="title"/>
          </p:nvPr>
        </p:nvSpPr>
        <p:spPr/>
        <p:txBody>
          <a:bodyPr/>
          <a:lstStyle/>
          <a:p>
            <a:r>
              <a:rPr lang="en-CA" dirty="0"/>
              <a:t>Participants</a:t>
            </a:r>
          </a:p>
        </p:txBody>
      </p:sp>
      <p:sp>
        <p:nvSpPr>
          <p:cNvPr id="3" name="Content Placeholder 2">
            <a:extLst>
              <a:ext uri="{FF2B5EF4-FFF2-40B4-BE49-F238E27FC236}">
                <a16:creationId xmlns="" xmlns:a16="http://schemas.microsoft.com/office/drawing/2014/main" id="{541B210A-F28B-4881-85DB-CE9B9EEE3839}"/>
              </a:ext>
            </a:extLst>
          </p:cNvPr>
          <p:cNvSpPr>
            <a:spLocks noGrp="1"/>
          </p:cNvSpPr>
          <p:nvPr>
            <p:ph idx="1"/>
          </p:nvPr>
        </p:nvSpPr>
        <p:spPr/>
        <p:txBody>
          <a:bodyPr/>
          <a:lstStyle/>
          <a:p>
            <a:pPr marL="457200" indent="-457200">
              <a:buFont typeface="Arial" panose="020B0604020202020204" pitchFamily="34" charset="0"/>
              <a:buChar char="•"/>
            </a:pPr>
            <a:r>
              <a:rPr lang="en-CA" i="1" dirty="0"/>
              <a:t>Insert the assigned roles here:</a:t>
            </a:r>
          </a:p>
          <a:p>
            <a:pPr marL="1001268" lvl="1" indent="-457200"/>
            <a:r>
              <a:rPr lang="en-CA" dirty="0"/>
              <a:t>Facilitator Role – Who will be running the exercise?</a:t>
            </a:r>
          </a:p>
          <a:p>
            <a:pPr marL="1001268" lvl="1" indent="-457200"/>
            <a:r>
              <a:rPr lang="en-CA" dirty="0"/>
              <a:t>Participants – Who will be actively participating?</a:t>
            </a:r>
          </a:p>
          <a:p>
            <a:pPr marL="1001268" lvl="1" indent="-457200"/>
            <a:r>
              <a:rPr lang="en-CA" dirty="0"/>
              <a:t>Observers – Who will be observing to provide constructive feedback afterwards? (</a:t>
            </a:r>
            <a:r>
              <a:rPr lang="en-CA" i="1" dirty="0"/>
              <a:t>optional role</a:t>
            </a:r>
            <a:r>
              <a:rPr lang="en-CA" dirty="0"/>
              <a:t>)</a:t>
            </a:r>
          </a:p>
        </p:txBody>
      </p:sp>
    </p:spTree>
    <p:extLst>
      <p:ext uri="{BB962C8B-B14F-4D97-AF65-F5344CB8AC3E}">
        <p14:creationId xmlns:p14="http://schemas.microsoft.com/office/powerpoint/2010/main" val="1469199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5480A4B-F2AF-472C-AE08-A680B28F7AED}"/>
              </a:ext>
            </a:extLst>
          </p:cNvPr>
          <p:cNvSpPr>
            <a:spLocks noGrp="1"/>
          </p:cNvSpPr>
          <p:nvPr>
            <p:ph type="title"/>
          </p:nvPr>
        </p:nvSpPr>
        <p:spPr/>
        <p:txBody>
          <a:bodyPr/>
          <a:lstStyle/>
          <a:p>
            <a:r>
              <a:rPr lang="en-CA" dirty="0"/>
              <a:t>Environment</a:t>
            </a:r>
          </a:p>
        </p:txBody>
      </p:sp>
      <p:sp>
        <p:nvSpPr>
          <p:cNvPr id="3" name="Content Placeholder 2">
            <a:extLst>
              <a:ext uri="{FF2B5EF4-FFF2-40B4-BE49-F238E27FC236}">
                <a16:creationId xmlns="" xmlns:a16="http://schemas.microsoft.com/office/drawing/2014/main" id="{1118A768-9040-4F1C-88E4-0AF60B5AB847}"/>
              </a:ext>
            </a:extLst>
          </p:cNvPr>
          <p:cNvSpPr>
            <a:spLocks noGrp="1"/>
          </p:cNvSpPr>
          <p:nvPr>
            <p:ph idx="1"/>
          </p:nvPr>
        </p:nvSpPr>
        <p:spPr/>
        <p:txBody>
          <a:bodyPr/>
          <a:lstStyle/>
          <a:p>
            <a:pPr marL="457200" indent="-457200">
              <a:buFont typeface="Arial" panose="020B0604020202020204" pitchFamily="34" charset="0"/>
              <a:buChar char="•"/>
            </a:pPr>
            <a:endParaRPr lang="en-CA" dirty="0"/>
          </a:p>
          <a:p>
            <a:pPr marL="342900" indent="-342900">
              <a:buFont typeface="Wingdings" panose="05000000000000000000" pitchFamily="2" charset="2"/>
              <a:buChar char="ü"/>
            </a:pPr>
            <a:r>
              <a:rPr lang="en-CA" sz="2400" i="1" dirty="0"/>
              <a:t>Insert an overview of the exercise</a:t>
            </a:r>
          </a:p>
          <a:p>
            <a:pPr marL="1001268" lvl="1" indent="-457200"/>
            <a:r>
              <a:rPr lang="en-CA" sz="2400" dirty="0"/>
              <a:t>Provide a clear explanation of the ground rules and the procedures to be used in conducting the exercise </a:t>
            </a:r>
          </a:p>
          <a:p>
            <a:pPr marL="1001268" lvl="1" indent="-457200"/>
            <a:endParaRPr lang="en-CA" sz="2400" dirty="0"/>
          </a:p>
          <a:p>
            <a:pPr marL="342900" indent="-342900">
              <a:buFont typeface="Wingdings" panose="05000000000000000000" pitchFamily="2" charset="2"/>
              <a:buChar char="ü"/>
            </a:pPr>
            <a:r>
              <a:rPr lang="en-CA" sz="2400" i="1" dirty="0"/>
              <a:t>Describe the environment for how your tabletop is occurring </a:t>
            </a:r>
          </a:p>
          <a:p>
            <a:pPr marL="1001268" lvl="1" indent="-457200"/>
            <a:r>
              <a:rPr lang="en-CA" sz="2400" dirty="0"/>
              <a:t>Virtual or In-person</a:t>
            </a:r>
          </a:p>
          <a:p>
            <a:pPr marL="0" indent="0">
              <a:buNone/>
            </a:pPr>
            <a:endParaRPr lang="en-CA" sz="2400" dirty="0"/>
          </a:p>
          <a:p>
            <a:pPr marL="342900" indent="-342900">
              <a:buFont typeface="Wingdings" panose="05000000000000000000" pitchFamily="2" charset="2"/>
              <a:buChar char="ü"/>
            </a:pPr>
            <a:r>
              <a:rPr lang="en-CA" sz="2400" i="1" dirty="0"/>
              <a:t>List documents that participants are receiving, if applicable</a:t>
            </a:r>
          </a:p>
        </p:txBody>
      </p:sp>
    </p:spTree>
    <p:extLst>
      <p:ext uri="{BB962C8B-B14F-4D97-AF65-F5344CB8AC3E}">
        <p14:creationId xmlns:p14="http://schemas.microsoft.com/office/powerpoint/2010/main" val="33556638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4DE8EE7-2A75-49FA-959F-82B927057787}"/>
              </a:ext>
            </a:extLst>
          </p:cNvPr>
          <p:cNvSpPr>
            <a:spLocks noGrp="1"/>
          </p:cNvSpPr>
          <p:nvPr>
            <p:ph type="title"/>
          </p:nvPr>
        </p:nvSpPr>
        <p:spPr>
          <a:xfrm>
            <a:off x="769255" y="2428184"/>
            <a:ext cx="10429965" cy="859638"/>
          </a:xfrm>
        </p:spPr>
        <p:txBody>
          <a:bodyPr/>
          <a:lstStyle/>
          <a:p>
            <a:r>
              <a:rPr lang="en-CA" dirty="0"/>
              <a:t>Case Scenario</a:t>
            </a:r>
          </a:p>
        </p:txBody>
      </p:sp>
    </p:spTree>
    <p:extLst>
      <p:ext uri="{BB962C8B-B14F-4D97-AF65-F5344CB8AC3E}">
        <p14:creationId xmlns:p14="http://schemas.microsoft.com/office/powerpoint/2010/main" val="2732732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99F722B-DACE-465B-919B-A6AD733FA1A0}"/>
              </a:ext>
            </a:extLst>
          </p:cNvPr>
          <p:cNvSpPr>
            <a:spLocks noGrp="1"/>
          </p:cNvSpPr>
          <p:nvPr>
            <p:ph type="title"/>
          </p:nvPr>
        </p:nvSpPr>
        <p:spPr/>
        <p:txBody>
          <a:bodyPr/>
          <a:lstStyle/>
          <a:p>
            <a:r>
              <a:rPr lang="en-CA" dirty="0"/>
              <a:t>Case Scenario</a:t>
            </a:r>
          </a:p>
        </p:txBody>
      </p:sp>
      <p:sp>
        <p:nvSpPr>
          <p:cNvPr id="3" name="Content Placeholder 2">
            <a:extLst>
              <a:ext uri="{FF2B5EF4-FFF2-40B4-BE49-F238E27FC236}">
                <a16:creationId xmlns="" xmlns:a16="http://schemas.microsoft.com/office/drawing/2014/main" id="{0C704D77-33CE-4CB7-A23E-28EE456B1E9F}"/>
              </a:ext>
            </a:extLst>
          </p:cNvPr>
          <p:cNvSpPr>
            <a:spLocks noGrp="1"/>
          </p:cNvSpPr>
          <p:nvPr>
            <p:ph idx="1"/>
          </p:nvPr>
        </p:nvSpPr>
        <p:spPr/>
        <p:txBody>
          <a:bodyPr/>
          <a:lstStyle/>
          <a:p>
            <a:pPr marL="457200" indent="-457200">
              <a:buFont typeface="Arial" panose="020B0604020202020204" pitchFamily="34" charset="0"/>
              <a:buChar char="•"/>
            </a:pPr>
            <a:endParaRPr lang="en-CA" dirty="0"/>
          </a:p>
          <a:p>
            <a:pPr marL="457200" indent="-457200">
              <a:buFont typeface="Arial" panose="020B0604020202020204" pitchFamily="34" charset="0"/>
              <a:buChar char="•"/>
            </a:pPr>
            <a:r>
              <a:rPr lang="en-CA" dirty="0"/>
              <a:t>Step 1: Select a Community Scenario </a:t>
            </a:r>
            <a:r>
              <a:rPr lang="en-CA" i="1" dirty="0"/>
              <a:t>(insert here)</a:t>
            </a:r>
          </a:p>
          <a:p>
            <a:pPr marL="1001268" lvl="1" indent="-457200"/>
            <a:r>
              <a:rPr lang="en-CA" dirty="0"/>
              <a:t>Refer to Step 1 of the </a:t>
            </a:r>
            <a:r>
              <a:rPr kumimoji="0" lang="en-US" b="1" i="1" u="none" strike="noStrike" kern="1200" cap="none" spc="-50" normalizeH="0" baseline="0" noProof="0" dirty="0">
                <a:ln>
                  <a:noFill/>
                </a:ln>
                <a:solidFill>
                  <a:srgbClr val="0070C0"/>
                </a:solidFill>
                <a:effectLst/>
                <a:uLnTx/>
                <a:uFillTx/>
                <a:latin typeface="Calibri"/>
                <a:ea typeface="+mn-ea"/>
                <a:cs typeface="+mn-cs"/>
              </a:rPr>
              <a:t>Build-Your-Own Tabletop Exercise</a:t>
            </a:r>
            <a:r>
              <a:rPr kumimoji="0" lang="en-US" b="0" i="1" u="none" strike="noStrike" kern="1200" cap="none" spc="-50" normalizeH="0" baseline="0" noProof="0" dirty="0">
                <a:ln>
                  <a:noFill/>
                </a:ln>
                <a:solidFill>
                  <a:prstClr val="black"/>
                </a:solidFill>
                <a:effectLst/>
                <a:uLnTx/>
                <a:uFillTx/>
                <a:latin typeface="Calibri"/>
                <a:ea typeface="+mn-ea"/>
                <a:cs typeface="+mn-cs"/>
              </a:rPr>
              <a:t> </a:t>
            </a:r>
            <a:endParaRPr lang="en-CA" i="1" dirty="0"/>
          </a:p>
        </p:txBody>
      </p:sp>
    </p:spTree>
    <p:extLst>
      <p:ext uri="{BB962C8B-B14F-4D97-AF65-F5344CB8AC3E}">
        <p14:creationId xmlns:p14="http://schemas.microsoft.com/office/powerpoint/2010/main" val="4118597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E742DA-A392-4AF4-B025-CBF766CF6D12}"/>
              </a:ext>
            </a:extLst>
          </p:cNvPr>
          <p:cNvSpPr>
            <a:spLocks noGrp="1"/>
          </p:cNvSpPr>
          <p:nvPr>
            <p:ph type="title"/>
          </p:nvPr>
        </p:nvSpPr>
        <p:spPr/>
        <p:txBody>
          <a:bodyPr/>
          <a:lstStyle/>
          <a:p>
            <a:r>
              <a:rPr lang="en-CA" dirty="0"/>
              <a:t>Case Scenario</a:t>
            </a:r>
          </a:p>
        </p:txBody>
      </p:sp>
      <p:sp>
        <p:nvSpPr>
          <p:cNvPr id="3" name="Content Placeholder 2">
            <a:extLst>
              <a:ext uri="{FF2B5EF4-FFF2-40B4-BE49-F238E27FC236}">
                <a16:creationId xmlns="" xmlns:a16="http://schemas.microsoft.com/office/drawing/2014/main" id="{F00C460F-4439-42F0-8FF7-0673FB88767A}"/>
              </a:ext>
            </a:extLst>
          </p:cNvPr>
          <p:cNvSpPr>
            <a:spLocks noGrp="1"/>
          </p:cNvSpPr>
          <p:nvPr>
            <p:ph idx="1"/>
          </p:nvPr>
        </p:nvSpPr>
        <p:spPr/>
        <p:txBody>
          <a:bodyPr/>
          <a:lstStyle/>
          <a:p>
            <a:pPr marL="457200" indent="-457200">
              <a:buFont typeface="Arial" panose="020B0604020202020204" pitchFamily="34" charset="0"/>
              <a:buChar char="•"/>
            </a:pPr>
            <a:endParaRPr lang="en-CA" dirty="0"/>
          </a:p>
          <a:p>
            <a:pPr marL="457200" indent="-457200">
              <a:buFont typeface="Arial" panose="020B0604020202020204" pitchFamily="34" charset="0"/>
              <a:buChar char="•"/>
            </a:pPr>
            <a:r>
              <a:rPr lang="en-CA" dirty="0"/>
              <a:t>Step 2: Define your Home Scenario </a:t>
            </a:r>
            <a:r>
              <a:rPr lang="en-CA" i="1" dirty="0"/>
              <a:t>(insert here)</a:t>
            </a:r>
          </a:p>
          <a:p>
            <a:pPr marL="1001268" lvl="1" indent="-457200"/>
            <a:r>
              <a:rPr lang="en-CA" dirty="0"/>
              <a:t>Refer to Step 2 of the </a:t>
            </a:r>
            <a:r>
              <a:rPr kumimoji="0" lang="en-US" b="1" i="1" u="none" strike="noStrike" kern="1200" cap="none" spc="-50" normalizeH="0" baseline="0" noProof="0" dirty="0">
                <a:ln>
                  <a:noFill/>
                </a:ln>
                <a:solidFill>
                  <a:srgbClr val="0070C0"/>
                </a:solidFill>
                <a:effectLst/>
                <a:uLnTx/>
                <a:uFillTx/>
                <a:latin typeface="Calibri"/>
                <a:ea typeface="+mn-ea"/>
                <a:cs typeface="+mn-cs"/>
              </a:rPr>
              <a:t>Build-Your-Own Tabletop Exercise</a:t>
            </a:r>
            <a:r>
              <a:rPr kumimoji="0" lang="en-US" b="0" i="0" u="none" strike="noStrike" kern="1200" cap="none" spc="-50" normalizeH="0" baseline="0" noProof="0" dirty="0">
                <a:ln>
                  <a:noFill/>
                </a:ln>
                <a:solidFill>
                  <a:prstClr val="black"/>
                </a:solidFill>
                <a:effectLst/>
                <a:uLnTx/>
                <a:uFillTx/>
                <a:latin typeface="Calibri"/>
                <a:ea typeface="+mn-ea"/>
                <a:cs typeface="+mn-cs"/>
              </a:rPr>
              <a:t> </a:t>
            </a:r>
            <a:endParaRPr lang="en-CA" dirty="0"/>
          </a:p>
        </p:txBody>
      </p:sp>
    </p:spTree>
    <p:extLst>
      <p:ext uri="{BB962C8B-B14F-4D97-AF65-F5344CB8AC3E}">
        <p14:creationId xmlns:p14="http://schemas.microsoft.com/office/powerpoint/2010/main" val="3080565172"/>
      </p:ext>
    </p:extLst>
  </p:cSld>
  <p:clrMapOvr>
    <a:masterClrMapping/>
  </p:clrMapOvr>
</p:sld>
</file>

<file path=ppt/theme/theme1.xml><?xml version="1.0" encoding="utf-8"?>
<a:theme xmlns:a="http://schemas.openxmlformats.org/drawingml/2006/main" name="SE IPAC Hub &amp; Spok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Presentation1" id="{EF86CA65-2883-407F-BFC4-97C66B015D7A}" vid="{30FACCEA-3E67-42FE-9AC6-06A3B15847A8}"/>
    </a:ext>
  </a:extLst>
</a:theme>
</file>

<file path=ppt/theme/theme2.xml><?xml version="1.0" encoding="utf-8"?>
<a:theme xmlns:a="http://schemas.openxmlformats.org/drawingml/2006/main" name="1_SE IPAC Hub &amp; Spok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Presentation1" id="{EF86CA65-2883-407F-BFC4-97C66B015D7A}" vid="{30FACCEA-3E67-42FE-9AC6-06A3B15847A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TotalTime>
  <Words>798</Words>
  <Application>Microsoft Office PowerPoint</Application>
  <PresentationFormat>Widescreen</PresentationFormat>
  <Paragraphs>129</Paragraphs>
  <Slides>22</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22</vt:i4>
      </vt:variant>
    </vt:vector>
  </HeadingPairs>
  <TitlesOfParts>
    <vt:vector size="31" baseType="lpstr">
      <vt:lpstr>Arial</vt:lpstr>
      <vt:lpstr>Bookman Old Style</vt:lpstr>
      <vt:lpstr>Calibri</vt:lpstr>
      <vt:lpstr>Calibri Light</vt:lpstr>
      <vt:lpstr>Symbol</vt:lpstr>
      <vt:lpstr>Times New Roman</vt:lpstr>
      <vt:lpstr>Wingdings</vt:lpstr>
      <vt:lpstr>SE IPAC Hub &amp; Spoke</vt:lpstr>
      <vt:lpstr>1_SE IPAC Hub &amp; Spoke</vt:lpstr>
      <vt:lpstr>Tabletop Template</vt:lpstr>
      <vt:lpstr>Intended Use of the Template</vt:lpstr>
      <vt:lpstr>Learning Objectives</vt:lpstr>
      <vt:lpstr>Agenda</vt:lpstr>
      <vt:lpstr>Participants</vt:lpstr>
      <vt:lpstr>Environment</vt:lpstr>
      <vt:lpstr>Case Scenario</vt:lpstr>
      <vt:lpstr>Case Scenario</vt:lpstr>
      <vt:lpstr>Case Scenario</vt:lpstr>
      <vt:lpstr>Case Scenario</vt:lpstr>
      <vt:lpstr>Case Scenario Discussion</vt:lpstr>
      <vt:lpstr>Scenario</vt:lpstr>
      <vt:lpstr>Case Scenario Discussion</vt:lpstr>
      <vt:lpstr>Case Scenario</vt:lpstr>
      <vt:lpstr>Case Scenario Discussion</vt:lpstr>
      <vt:lpstr>Case Scenario</vt:lpstr>
      <vt:lpstr>Case Scenario Discussion</vt:lpstr>
      <vt:lpstr>Case Scenario</vt:lpstr>
      <vt:lpstr>Case Scenario Discussion</vt:lpstr>
      <vt:lpstr>Case Scenario</vt:lpstr>
      <vt:lpstr>Case Scenario Conclusion Discussion</vt:lpstr>
      <vt:lpstr>Debrief</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Caitlin Prentice</dc:creator>
  <cp:lastModifiedBy>Lee, Sarah</cp:lastModifiedBy>
  <cp:revision>4</cp:revision>
  <dcterms:created xsi:type="dcterms:W3CDTF">2021-11-15T19:39:26Z</dcterms:created>
  <dcterms:modified xsi:type="dcterms:W3CDTF">2021-11-25T20:00:47Z</dcterms:modified>
</cp:coreProperties>
</file>